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4AC1B-A9E8-4668-B04F-DEC502D1EAF4}" v="14" dt="2023-09-26T09:46:10.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660"/>
  </p:normalViewPr>
  <p:slideViewPr>
    <p:cSldViewPr snapToGrid="0">
      <p:cViewPr varScale="1">
        <p:scale>
          <a:sx n="64" d="100"/>
          <a:sy n="64"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D5D4AC1B-A9E8-4668-B04F-DEC502D1EAF4}"/>
    <pc:docChg chg="undo custSel addSld delSld modSld sldOrd">
      <pc:chgData name="Ali Ahmad" userId="08bf024b-53c8-4974-8fd1-2380159baf35" providerId="ADAL" clId="{D5D4AC1B-A9E8-4668-B04F-DEC502D1EAF4}" dt="2023-09-28T12:21:56.317" v="294" actId="478"/>
      <pc:docMkLst>
        <pc:docMk/>
      </pc:docMkLst>
      <pc:sldChg chg="addSp delSp modSp new mod setBg">
        <pc:chgData name="Ali Ahmad" userId="08bf024b-53c8-4974-8fd1-2380159baf35" providerId="ADAL" clId="{D5D4AC1B-A9E8-4668-B04F-DEC502D1EAF4}" dt="2023-09-28T12:21:56.317" v="294" actId="478"/>
        <pc:sldMkLst>
          <pc:docMk/>
          <pc:sldMk cId="3500330146" sldId="256"/>
        </pc:sldMkLst>
        <pc:spChg chg="mod">
          <ac:chgData name="Ali Ahmad" userId="08bf024b-53c8-4974-8fd1-2380159baf35" providerId="ADAL" clId="{D5D4AC1B-A9E8-4668-B04F-DEC502D1EAF4}" dt="2023-09-26T09:46:17.596" v="285" actId="113"/>
          <ac:spMkLst>
            <pc:docMk/>
            <pc:sldMk cId="3500330146" sldId="256"/>
            <ac:spMk id="2" creationId="{64ACB70E-05F3-6AAF-4626-A0FE5004F115}"/>
          </ac:spMkLst>
        </pc:spChg>
        <pc:spChg chg="del mod">
          <ac:chgData name="Ali Ahmad" userId="08bf024b-53c8-4974-8fd1-2380159baf35" providerId="ADAL" clId="{D5D4AC1B-A9E8-4668-B04F-DEC502D1EAF4}" dt="2023-09-28T12:21:56.317" v="294" actId="478"/>
          <ac:spMkLst>
            <pc:docMk/>
            <pc:sldMk cId="3500330146" sldId="256"/>
            <ac:spMk id="3" creationId="{C08C4E0E-0752-27F7-C452-EA0B812BD00D}"/>
          </ac:spMkLst>
        </pc:spChg>
        <pc:spChg chg="add">
          <ac:chgData name="Ali Ahmad" userId="08bf024b-53c8-4974-8fd1-2380159baf35" providerId="ADAL" clId="{D5D4AC1B-A9E8-4668-B04F-DEC502D1EAF4}" dt="2023-09-26T09:46:12.283" v="283" actId="26606"/>
          <ac:spMkLst>
            <pc:docMk/>
            <pc:sldMk cId="3500330146" sldId="256"/>
            <ac:spMk id="8" creationId="{313BE87B-D7FD-4BF3-A7BC-511F522528C2}"/>
          </ac:spMkLst>
        </pc:spChg>
        <pc:spChg chg="add">
          <ac:chgData name="Ali Ahmad" userId="08bf024b-53c8-4974-8fd1-2380159baf35" providerId="ADAL" clId="{D5D4AC1B-A9E8-4668-B04F-DEC502D1EAF4}" dt="2023-09-26T09:46:12.283" v="283" actId="26606"/>
          <ac:spMkLst>
            <pc:docMk/>
            <pc:sldMk cId="3500330146" sldId="256"/>
            <ac:spMk id="10" creationId="{035A481B-C639-4892-B0EF-4D8373A9B06A}"/>
          </ac:spMkLst>
        </pc:spChg>
        <pc:spChg chg="add">
          <ac:chgData name="Ali Ahmad" userId="08bf024b-53c8-4974-8fd1-2380159baf35" providerId="ADAL" clId="{D5D4AC1B-A9E8-4668-B04F-DEC502D1EAF4}" dt="2023-09-26T09:46:12.283" v="283" actId="26606"/>
          <ac:spMkLst>
            <pc:docMk/>
            <pc:sldMk cId="3500330146" sldId="256"/>
            <ac:spMk id="12" creationId="{052BD58B-6284-459E-9FF4-A97F3A569074}"/>
          </ac:spMkLst>
        </pc:spChg>
        <pc:grpChg chg="add">
          <ac:chgData name="Ali Ahmad" userId="08bf024b-53c8-4974-8fd1-2380159baf35" providerId="ADAL" clId="{D5D4AC1B-A9E8-4668-B04F-DEC502D1EAF4}" dt="2023-09-26T09:46:12.283" v="283" actId="26606"/>
          <ac:grpSpMkLst>
            <pc:docMk/>
            <pc:sldMk cId="3500330146" sldId="256"/>
            <ac:grpSpMk id="14" creationId="{AE589C21-CEDE-4D90-AC85-6E43B68D1316}"/>
          </ac:grpSpMkLst>
        </pc:grpChg>
      </pc:sldChg>
      <pc:sldChg chg="addSp modSp new mod setBg">
        <pc:chgData name="Ali Ahmad" userId="08bf024b-53c8-4974-8fd1-2380159baf35" providerId="ADAL" clId="{D5D4AC1B-A9E8-4668-B04F-DEC502D1EAF4}" dt="2023-09-26T09:46:41.656" v="293" actId="113"/>
        <pc:sldMkLst>
          <pc:docMk/>
          <pc:sldMk cId="3355192725" sldId="257"/>
        </pc:sldMkLst>
        <pc:spChg chg="mod">
          <ac:chgData name="Ali Ahmad" userId="08bf024b-53c8-4974-8fd1-2380159baf35" providerId="ADAL" clId="{D5D4AC1B-A9E8-4668-B04F-DEC502D1EAF4}" dt="2023-09-26T09:46:41.656" v="293" actId="113"/>
          <ac:spMkLst>
            <pc:docMk/>
            <pc:sldMk cId="3355192725" sldId="257"/>
            <ac:spMk id="2" creationId="{F1E93725-EA65-E141-E41F-929F1B529F23}"/>
          </ac:spMkLst>
        </pc:spChg>
        <pc:spChg chg="mod">
          <ac:chgData name="Ali Ahmad" userId="08bf024b-53c8-4974-8fd1-2380159baf35" providerId="ADAL" clId="{D5D4AC1B-A9E8-4668-B04F-DEC502D1EAF4}" dt="2023-09-26T09:46:34.618" v="290" actId="26606"/>
          <ac:spMkLst>
            <pc:docMk/>
            <pc:sldMk cId="3355192725" sldId="257"/>
            <ac:spMk id="3" creationId="{4EAACF8C-FE55-2676-B85D-EAE1F1770657}"/>
          </ac:spMkLst>
        </pc:spChg>
        <pc:spChg chg="add">
          <ac:chgData name="Ali Ahmad" userId="08bf024b-53c8-4974-8fd1-2380159baf35" providerId="ADAL" clId="{D5D4AC1B-A9E8-4668-B04F-DEC502D1EAF4}" dt="2023-09-26T09:46:34.618" v="290" actId="26606"/>
          <ac:spMkLst>
            <pc:docMk/>
            <pc:sldMk cId="3355192725" sldId="257"/>
            <ac:spMk id="8" creationId="{781BBDC9-2DC6-4959-AC3D-49A5DCB05DA7}"/>
          </ac:spMkLst>
        </pc:spChg>
        <pc:spChg chg="add">
          <ac:chgData name="Ali Ahmad" userId="08bf024b-53c8-4974-8fd1-2380159baf35" providerId="ADAL" clId="{D5D4AC1B-A9E8-4668-B04F-DEC502D1EAF4}" dt="2023-09-26T09:46:34.618" v="290" actId="26606"/>
          <ac:spMkLst>
            <pc:docMk/>
            <pc:sldMk cId="3355192725" sldId="257"/>
            <ac:spMk id="10" creationId="{4B74BB55-8517-4CFE-9389-81D0E6F81F00}"/>
          </ac:spMkLst>
        </pc:spChg>
        <pc:spChg chg="add">
          <ac:chgData name="Ali Ahmad" userId="08bf024b-53c8-4974-8fd1-2380159baf35" providerId="ADAL" clId="{D5D4AC1B-A9E8-4668-B04F-DEC502D1EAF4}" dt="2023-09-26T09:46:34.618" v="290" actId="26606"/>
          <ac:spMkLst>
            <pc:docMk/>
            <pc:sldMk cId="3355192725" sldId="257"/>
            <ac:spMk id="19" creationId="{08452CCF-4A27-488A-AAF4-424933CFC925}"/>
          </ac:spMkLst>
        </pc:spChg>
        <pc:grpChg chg="add">
          <ac:chgData name="Ali Ahmad" userId="08bf024b-53c8-4974-8fd1-2380159baf35" providerId="ADAL" clId="{D5D4AC1B-A9E8-4668-B04F-DEC502D1EAF4}" dt="2023-09-26T09:46:34.618" v="290" actId="26606"/>
          <ac:grpSpMkLst>
            <pc:docMk/>
            <pc:sldMk cId="3355192725" sldId="257"/>
            <ac:grpSpMk id="12" creationId="{A3F7C935-E41E-4E8D-91DF-D3BAB9521DF0}"/>
          </ac:grpSpMkLst>
        </pc:grpChg>
      </pc:sldChg>
      <pc:sldChg chg="addSp delSp modSp new mod ord setBg">
        <pc:chgData name="Ali Ahmad" userId="08bf024b-53c8-4974-8fd1-2380159baf35" providerId="ADAL" clId="{D5D4AC1B-A9E8-4668-B04F-DEC502D1EAF4}" dt="2023-09-26T09:46:23.867" v="288" actId="26606"/>
        <pc:sldMkLst>
          <pc:docMk/>
          <pc:sldMk cId="1228931243" sldId="258"/>
        </pc:sldMkLst>
        <pc:spChg chg="mod ord">
          <ac:chgData name="Ali Ahmad" userId="08bf024b-53c8-4974-8fd1-2380159baf35" providerId="ADAL" clId="{D5D4AC1B-A9E8-4668-B04F-DEC502D1EAF4}" dt="2023-09-26T09:46:23.867" v="288" actId="26606"/>
          <ac:spMkLst>
            <pc:docMk/>
            <pc:sldMk cId="1228931243" sldId="258"/>
            <ac:spMk id="2" creationId="{8FDE9960-7FC8-E700-C260-C19C8A8206B9}"/>
          </ac:spMkLst>
        </pc:spChg>
        <pc:spChg chg="mod">
          <ac:chgData name="Ali Ahmad" userId="08bf024b-53c8-4974-8fd1-2380159baf35" providerId="ADAL" clId="{D5D4AC1B-A9E8-4668-B04F-DEC502D1EAF4}" dt="2023-09-26T09:46:23.867" v="288" actId="26606"/>
          <ac:spMkLst>
            <pc:docMk/>
            <pc:sldMk cId="1228931243" sldId="258"/>
            <ac:spMk id="3" creationId="{0B568CF0-918A-FC78-5C51-BAE67046106E}"/>
          </ac:spMkLst>
        </pc:spChg>
        <pc:spChg chg="add del">
          <ac:chgData name="Ali Ahmad" userId="08bf024b-53c8-4974-8fd1-2380159baf35" providerId="ADAL" clId="{D5D4AC1B-A9E8-4668-B04F-DEC502D1EAF4}" dt="2023-09-26T09:46:23.867" v="287" actId="26606"/>
          <ac:spMkLst>
            <pc:docMk/>
            <pc:sldMk cId="1228931243" sldId="258"/>
            <ac:spMk id="8" creationId="{781BBDC9-2DC6-4959-AC3D-49A5DCB05DA7}"/>
          </ac:spMkLst>
        </pc:spChg>
        <pc:spChg chg="add del">
          <ac:chgData name="Ali Ahmad" userId="08bf024b-53c8-4974-8fd1-2380159baf35" providerId="ADAL" clId="{D5D4AC1B-A9E8-4668-B04F-DEC502D1EAF4}" dt="2023-09-26T09:46:23.867" v="287" actId="26606"/>
          <ac:spMkLst>
            <pc:docMk/>
            <pc:sldMk cId="1228931243" sldId="258"/>
            <ac:spMk id="10" creationId="{08452CCF-4A27-488A-AAF4-424933CFC925}"/>
          </ac:spMkLst>
        </pc:spChg>
        <pc:spChg chg="add del">
          <ac:chgData name="Ali Ahmad" userId="08bf024b-53c8-4974-8fd1-2380159baf35" providerId="ADAL" clId="{D5D4AC1B-A9E8-4668-B04F-DEC502D1EAF4}" dt="2023-09-26T09:46:23.867" v="287" actId="26606"/>
          <ac:spMkLst>
            <pc:docMk/>
            <pc:sldMk cId="1228931243" sldId="258"/>
            <ac:spMk id="12" creationId="{4B74BB55-8517-4CFE-9389-81D0E6F81F00}"/>
          </ac:spMkLst>
        </pc:spChg>
        <pc:spChg chg="add">
          <ac:chgData name="Ali Ahmad" userId="08bf024b-53c8-4974-8fd1-2380159baf35" providerId="ADAL" clId="{D5D4AC1B-A9E8-4668-B04F-DEC502D1EAF4}" dt="2023-09-26T09:46:23.867" v="288" actId="26606"/>
          <ac:spMkLst>
            <pc:docMk/>
            <pc:sldMk cId="1228931243" sldId="258"/>
            <ac:spMk id="19" creationId="{08452CCF-4A27-488A-AAF4-424933CFC925}"/>
          </ac:spMkLst>
        </pc:spChg>
        <pc:spChg chg="add">
          <ac:chgData name="Ali Ahmad" userId="08bf024b-53c8-4974-8fd1-2380159baf35" providerId="ADAL" clId="{D5D4AC1B-A9E8-4668-B04F-DEC502D1EAF4}" dt="2023-09-26T09:46:23.867" v="288" actId="26606"/>
          <ac:spMkLst>
            <pc:docMk/>
            <pc:sldMk cId="1228931243" sldId="258"/>
            <ac:spMk id="21" creationId="{781BBDC9-2DC6-4959-AC3D-49A5DCB05DA7}"/>
          </ac:spMkLst>
        </pc:spChg>
        <pc:spChg chg="add">
          <ac:chgData name="Ali Ahmad" userId="08bf024b-53c8-4974-8fd1-2380159baf35" providerId="ADAL" clId="{D5D4AC1B-A9E8-4668-B04F-DEC502D1EAF4}" dt="2023-09-26T09:46:23.867" v="288" actId="26606"/>
          <ac:spMkLst>
            <pc:docMk/>
            <pc:sldMk cId="1228931243" sldId="258"/>
            <ac:spMk id="22" creationId="{4B74BB55-8517-4CFE-9389-81D0E6F81F00}"/>
          </ac:spMkLst>
        </pc:spChg>
        <pc:grpChg chg="add del">
          <ac:chgData name="Ali Ahmad" userId="08bf024b-53c8-4974-8fd1-2380159baf35" providerId="ADAL" clId="{D5D4AC1B-A9E8-4668-B04F-DEC502D1EAF4}" dt="2023-09-26T09:46:23.867" v="287" actId="26606"/>
          <ac:grpSpMkLst>
            <pc:docMk/>
            <pc:sldMk cId="1228931243" sldId="258"/>
            <ac:grpSpMk id="14" creationId="{543190CD-45FC-4DE0-B596-17D4DE53E972}"/>
          </ac:grpSpMkLst>
        </pc:grpChg>
        <pc:grpChg chg="add">
          <ac:chgData name="Ali Ahmad" userId="08bf024b-53c8-4974-8fd1-2380159baf35" providerId="ADAL" clId="{D5D4AC1B-A9E8-4668-B04F-DEC502D1EAF4}" dt="2023-09-26T09:46:23.867" v="288" actId="26606"/>
          <ac:grpSpMkLst>
            <pc:docMk/>
            <pc:sldMk cId="1228931243" sldId="258"/>
            <ac:grpSpMk id="23" creationId="{A3F7C935-E41E-4E8D-91DF-D3BAB9521DF0}"/>
          </ac:grpSpMkLst>
        </pc:grpChg>
      </pc:sldChg>
      <pc:sldChg chg="addSp modSp add mod setBg">
        <pc:chgData name="Ali Ahmad" userId="08bf024b-53c8-4974-8fd1-2380159baf35" providerId="ADAL" clId="{D5D4AC1B-A9E8-4668-B04F-DEC502D1EAF4}" dt="2023-09-26T09:46:31.116" v="289" actId="26606"/>
        <pc:sldMkLst>
          <pc:docMk/>
          <pc:sldMk cId="1451323651" sldId="259"/>
        </pc:sldMkLst>
        <pc:spChg chg="mod">
          <ac:chgData name="Ali Ahmad" userId="08bf024b-53c8-4974-8fd1-2380159baf35" providerId="ADAL" clId="{D5D4AC1B-A9E8-4668-B04F-DEC502D1EAF4}" dt="2023-09-26T09:46:31.116" v="289" actId="26606"/>
          <ac:spMkLst>
            <pc:docMk/>
            <pc:sldMk cId="1451323651" sldId="259"/>
            <ac:spMk id="2" creationId="{8FDE9960-7FC8-E700-C260-C19C8A8206B9}"/>
          </ac:spMkLst>
        </pc:spChg>
        <pc:spChg chg="mod">
          <ac:chgData name="Ali Ahmad" userId="08bf024b-53c8-4974-8fd1-2380159baf35" providerId="ADAL" clId="{D5D4AC1B-A9E8-4668-B04F-DEC502D1EAF4}" dt="2023-09-26T09:46:31.116" v="289" actId="26606"/>
          <ac:spMkLst>
            <pc:docMk/>
            <pc:sldMk cId="1451323651" sldId="259"/>
            <ac:spMk id="3" creationId="{0B568CF0-918A-FC78-5C51-BAE67046106E}"/>
          </ac:spMkLst>
        </pc:spChg>
        <pc:spChg chg="add">
          <ac:chgData name="Ali Ahmad" userId="08bf024b-53c8-4974-8fd1-2380159baf35" providerId="ADAL" clId="{D5D4AC1B-A9E8-4668-B04F-DEC502D1EAF4}" dt="2023-09-26T09:46:31.116" v="289" actId="26606"/>
          <ac:spMkLst>
            <pc:docMk/>
            <pc:sldMk cId="1451323651" sldId="259"/>
            <ac:spMk id="8" creationId="{781BBDC9-2DC6-4959-AC3D-49A5DCB05DA7}"/>
          </ac:spMkLst>
        </pc:spChg>
        <pc:spChg chg="add">
          <ac:chgData name="Ali Ahmad" userId="08bf024b-53c8-4974-8fd1-2380159baf35" providerId="ADAL" clId="{D5D4AC1B-A9E8-4668-B04F-DEC502D1EAF4}" dt="2023-09-26T09:46:31.116" v="289" actId="26606"/>
          <ac:spMkLst>
            <pc:docMk/>
            <pc:sldMk cId="1451323651" sldId="259"/>
            <ac:spMk id="10" creationId="{4B74BB55-8517-4CFE-9389-81D0E6F81F00}"/>
          </ac:spMkLst>
        </pc:spChg>
        <pc:spChg chg="add">
          <ac:chgData name="Ali Ahmad" userId="08bf024b-53c8-4974-8fd1-2380159baf35" providerId="ADAL" clId="{D5D4AC1B-A9E8-4668-B04F-DEC502D1EAF4}" dt="2023-09-26T09:46:31.116" v="289" actId="26606"/>
          <ac:spMkLst>
            <pc:docMk/>
            <pc:sldMk cId="1451323651" sldId="259"/>
            <ac:spMk id="19" creationId="{08452CCF-4A27-488A-AAF4-424933CFC925}"/>
          </ac:spMkLst>
        </pc:spChg>
        <pc:grpChg chg="add">
          <ac:chgData name="Ali Ahmad" userId="08bf024b-53c8-4974-8fd1-2380159baf35" providerId="ADAL" clId="{D5D4AC1B-A9E8-4668-B04F-DEC502D1EAF4}" dt="2023-09-26T09:46:31.116" v="289" actId="26606"/>
          <ac:grpSpMkLst>
            <pc:docMk/>
            <pc:sldMk cId="1451323651" sldId="259"/>
            <ac:grpSpMk id="12" creationId="{A3F7C935-E41E-4E8D-91DF-D3BAB9521DF0}"/>
          </ac:grpSpMkLst>
        </pc:grpChg>
      </pc:sldChg>
      <pc:sldChg chg="delSp add del setBg delDesignElem">
        <pc:chgData name="Ali Ahmad" userId="08bf024b-53c8-4974-8fd1-2380159baf35" providerId="ADAL" clId="{D5D4AC1B-A9E8-4668-B04F-DEC502D1EAF4}" dt="2023-09-26T09:45:12.901" v="279" actId="2696"/>
        <pc:sldMkLst>
          <pc:docMk/>
          <pc:sldMk cId="2869107168" sldId="260"/>
        </pc:sldMkLst>
        <pc:spChg chg="del">
          <ac:chgData name="Ali Ahmad" userId="08bf024b-53c8-4974-8fd1-2380159baf35" providerId="ADAL" clId="{D5D4AC1B-A9E8-4668-B04F-DEC502D1EAF4}" dt="2023-09-26T09:45:02.286" v="278"/>
          <ac:spMkLst>
            <pc:docMk/>
            <pc:sldMk cId="2869107168" sldId="260"/>
            <ac:spMk id="8" creationId="{313BE87B-D7FD-4BF3-A7BC-511F522528C2}"/>
          </ac:spMkLst>
        </pc:spChg>
        <pc:spChg chg="del">
          <ac:chgData name="Ali Ahmad" userId="08bf024b-53c8-4974-8fd1-2380159baf35" providerId="ADAL" clId="{D5D4AC1B-A9E8-4668-B04F-DEC502D1EAF4}" dt="2023-09-26T09:45:02.286" v="278"/>
          <ac:spMkLst>
            <pc:docMk/>
            <pc:sldMk cId="2869107168" sldId="260"/>
            <ac:spMk id="10" creationId="{035A481B-C639-4892-B0EF-4D8373A9B06A}"/>
          </ac:spMkLst>
        </pc:spChg>
        <pc:spChg chg="del">
          <ac:chgData name="Ali Ahmad" userId="08bf024b-53c8-4974-8fd1-2380159baf35" providerId="ADAL" clId="{D5D4AC1B-A9E8-4668-B04F-DEC502D1EAF4}" dt="2023-09-26T09:45:02.286" v="278"/>
          <ac:spMkLst>
            <pc:docMk/>
            <pc:sldMk cId="2869107168" sldId="260"/>
            <ac:spMk id="12" creationId="{052BD58B-6284-459E-9FF4-A97F3A569074}"/>
          </ac:spMkLst>
        </pc:spChg>
        <pc:grpChg chg="del">
          <ac:chgData name="Ali Ahmad" userId="08bf024b-53c8-4974-8fd1-2380159baf35" providerId="ADAL" clId="{D5D4AC1B-A9E8-4668-B04F-DEC502D1EAF4}" dt="2023-09-26T09:45:02.286" v="278"/>
          <ac:grpSpMkLst>
            <pc:docMk/>
            <pc:sldMk cId="2869107168" sldId="260"/>
            <ac:grpSpMk id="14" creationId="{AE589C21-CEDE-4D90-AC85-6E43B68D1316}"/>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87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420728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30302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323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5378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8932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658571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468821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92969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90325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19740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5760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1243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000351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30942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63672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32585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7/3/2024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25713982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Monthly Sales Growth</a:t>
            </a:r>
            <a:endParaRPr lang="en-US" sz="5400" b="1" dirty="0">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3"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err="1">
                <a:solidFill>
                  <a:srgbClr val="FFFFFF"/>
                </a:solidFill>
              </a:rPr>
              <a:t>e.g</a:t>
            </a:r>
            <a:r>
              <a:rPr lang="en-US" sz="3200" dirty="0">
                <a:solidFill>
                  <a:srgbClr val="FFFFFF"/>
                </a:solidFill>
              </a:rPr>
              <a:t> 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marL="0" indent="0">
              <a:lnSpc>
                <a:spcPct val="90000"/>
              </a:lnSpc>
              <a:buNone/>
            </a:pPr>
            <a:r>
              <a:rPr lang="en-US" sz="1100" b="0" i="0" dirty="0">
                <a:solidFill>
                  <a:srgbClr val="FFFFFF"/>
                </a:solidFill>
                <a:effectLst/>
                <a:latin typeface="Söhne"/>
              </a:rPr>
              <a:t>Subject: Seeking Insights on Sales Dynamics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Professional,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trust you're doing well. Lately, I've been contemplating our sales performance and find myself pondering how we can effectively gauge the changes in our sales dynamics over short periods. This understanding will enable us to better anticipate market demands, optimize our strategies, and engage our team with meaningful targets.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While I don't have a specific metric in mind, I'm envisioning something that can help us see how our sales are shifting, without necessarily waiting for quarterly or yearly reviews. An indicator of our performance rhythm, if you will.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Would you be able to suggest a suitable analysis or metric that captures this essence? Additionally, a historical perspective on this, maybe over the past year, could provide a useful context for us.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Your insights have always been crucial in our endeavors. Looking forward to your recommendations.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Best,</a:t>
            </a:r>
          </a:p>
          <a:p>
            <a:pPr marL="0" indent="0">
              <a:lnSpc>
                <a:spcPct val="90000"/>
              </a:lnSpc>
              <a:buNone/>
            </a:pPr>
            <a:r>
              <a:rPr lang="en-US" sz="1100" b="0" i="0" dirty="0">
                <a:solidFill>
                  <a:srgbClr val="FFFFFF"/>
                </a:solidFill>
                <a:effectLst/>
                <a:latin typeface="Söhne"/>
              </a:rPr>
              <a:t>Johnathan Doe Vice President of Sales Analytics</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300" b="1" i="0" dirty="0">
                <a:solidFill>
                  <a:srgbClr val="FFFFFF"/>
                </a:solidFill>
                <a:effectLst/>
                <a:latin typeface="Söhne"/>
              </a:rPr>
              <a:t>Understanding Sales Shifts:</a:t>
            </a:r>
            <a:r>
              <a:rPr lang="en-US" sz="1300" b="0" i="0" dirty="0">
                <a:solidFill>
                  <a:srgbClr val="FFFFFF"/>
                </a:solidFill>
                <a:effectLst/>
                <a:latin typeface="Söhne"/>
              </a:rPr>
              <a:t> As a VP of Sales Analytics, I want to easily visualize changes in our sales dynamics over short periods to anticipate market demands and adjust strategies.</a:t>
            </a:r>
          </a:p>
          <a:p>
            <a:pPr>
              <a:lnSpc>
                <a:spcPct val="90000"/>
              </a:lnSpc>
              <a:buFont typeface="+mj-lt"/>
              <a:buAutoNum type="arabicPeriod"/>
            </a:pPr>
            <a:endParaRPr lang="en-US" sz="1300" b="0" i="0" dirty="0">
              <a:solidFill>
                <a:srgbClr val="FFFFFF"/>
              </a:solidFill>
              <a:effectLst/>
              <a:latin typeface="Söhne"/>
            </a:endParaRPr>
          </a:p>
          <a:p>
            <a:pPr>
              <a:lnSpc>
                <a:spcPct val="90000"/>
              </a:lnSpc>
              <a:buFont typeface="+mj-lt"/>
              <a:buAutoNum type="arabicPeriod"/>
            </a:pPr>
            <a:r>
              <a:rPr lang="en-US" sz="1300" b="1" i="0" dirty="0">
                <a:solidFill>
                  <a:srgbClr val="FFFFFF"/>
                </a:solidFill>
                <a:effectLst/>
                <a:latin typeface="Söhne"/>
              </a:rPr>
              <a:t>Optimized Strategy Planning:</a:t>
            </a:r>
            <a:r>
              <a:rPr lang="en-US" sz="1300" b="0" i="0" dirty="0">
                <a:solidFill>
                  <a:srgbClr val="FFFFFF"/>
                </a:solidFill>
                <a:effectLst/>
                <a:latin typeface="Söhne"/>
              </a:rPr>
              <a:t> As a VP of Sales Analytics, I want insights into sales performance beyond quarterly and yearly reviews to make timely decisions and optimize strategies.</a:t>
            </a:r>
          </a:p>
          <a:p>
            <a:pPr>
              <a:lnSpc>
                <a:spcPct val="90000"/>
              </a:lnSpc>
              <a:buFont typeface="+mj-lt"/>
              <a:buAutoNum type="arabicPeriod"/>
            </a:pPr>
            <a:endParaRPr lang="en-US" sz="1300" b="0" i="0" dirty="0">
              <a:solidFill>
                <a:srgbClr val="FFFFFF"/>
              </a:solidFill>
              <a:effectLst/>
              <a:latin typeface="Söhne"/>
            </a:endParaRPr>
          </a:p>
          <a:p>
            <a:pPr>
              <a:lnSpc>
                <a:spcPct val="90000"/>
              </a:lnSpc>
              <a:buFont typeface="+mj-lt"/>
              <a:buAutoNum type="arabicPeriod"/>
            </a:pPr>
            <a:r>
              <a:rPr lang="en-US" sz="1300" b="1" i="0" dirty="0">
                <a:solidFill>
                  <a:srgbClr val="FFFFFF"/>
                </a:solidFill>
                <a:effectLst/>
                <a:latin typeface="Söhne"/>
              </a:rPr>
              <a:t>Team Engagement and Targets:</a:t>
            </a:r>
            <a:r>
              <a:rPr lang="en-US" sz="1300" b="0" i="0" dirty="0">
                <a:solidFill>
                  <a:srgbClr val="FFFFFF"/>
                </a:solidFill>
                <a:effectLst/>
                <a:latin typeface="Söhne"/>
              </a:rPr>
              <a:t> As a VP of Sales Analytics, I want to engage my team with meaningful and achievable sales targets to keep them motivated and aligned with our goals.</a:t>
            </a:r>
          </a:p>
          <a:p>
            <a:pPr>
              <a:lnSpc>
                <a:spcPct val="90000"/>
              </a:lnSpc>
              <a:buFont typeface="+mj-lt"/>
              <a:buAutoNum type="arabicPeriod"/>
            </a:pPr>
            <a:endParaRPr lang="en-US" sz="1300" b="0" i="0" dirty="0">
              <a:solidFill>
                <a:srgbClr val="FFFFFF"/>
              </a:solidFill>
              <a:effectLst/>
              <a:latin typeface="Söhne"/>
            </a:endParaRPr>
          </a:p>
          <a:p>
            <a:pPr>
              <a:lnSpc>
                <a:spcPct val="90000"/>
              </a:lnSpc>
              <a:buFont typeface="+mj-lt"/>
              <a:buAutoNum type="arabicPeriod"/>
            </a:pPr>
            <a:r>
              <a:rPr lang="en-US" sz="1300" b="1" i="0" dirty="0">
                <a:solidFill>
                  <a:srgbClr val="FFFFFF"/>
                </a:solidFill>
                <a:effectLst/>
                <a:latin typeface="Söhne"/>
              </a:rPr>
              <a:t>Historical Perspective for Context:</a:t>
            </a:r>
            <a:r>
              <a:rPr lang="en-US" sz="1300" b="0" i="0" dirty="0">
                <a:solidFill>
                  <a:srgbClr val="FFFFFF"/>
                </a:solidFill>
                <a:effectLst/>
                <a:latin typeface="Söhne"/>
              </a:rPr>
              <a:t> As a VP of Sales Analytics, I want a historical overview of our sales dynamics (e.g., over the past year) to understand context and baselines.</a:t>
            </a:r>
          </a:p>
          <a:p>
            <a:pPr>
              <a:lnSpc>
                <a:spcPct val="90000"/>
              </a:lnSpc>
              <a:buFont typeface="+mj-lt"/>
              <a:buAutoNum type="arabicPeriod"/>
            </a:pPr>
            <a:endParaRPr lang="en-US" sz="1300" b="0" i="0" dirty="0">
              <a:solidFill>
                <a:srgbClr val="FFFFFF"/>
              </a:solidFill>
              <a:effectLst/>
              <a:latin typeface="Söhne"/>
            </a:endParaRPr>
          </a:p>
          <a:p>
            <a:pPr>
              <a:lnSpc>
                <a:spcPct val="90000"/>
              </a:lnSpc>
              <a:buFont typeface="+mj-lt"/>
              <a:buAutoNum type="arabicPeriod"/>
            </a:pPr>
            <a:r>
              <a:rPr lang="en-US" sz="1300" b="1" i="0" dirty="0">
                <a:solidFill>
                  <a:srgbClr val="FFFFFF"/>
                </a:solidFill>
                <a:effectLst/>
                <a:latin typeface="Söhne"/>
              </a:rPr>
              <a:t>Recommendation of Metrics:</a:t>
            </a:r>
            <a:r>
              <a:rPr lang="en-US" sz="1300" b="0" i="0" dirty="0">
                <a:solidFill>
                  <a:srgbClr val="FFFFFF"/>
                </a:solidFill>
                <a:effectLst/>
                <a:latin typeface="Söhne"/>
              </a:rPr>
              <a:t> As a VP of Sales Analytics, I want recommendations on metrics that capture sales shifts to communicate effectively with my team and stakeholders.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a:bodyPr>
          <a:lstStyle/>
          <a:p>
            <a:r>
              <a:rPr lang="en-US" sz="1800" b="1" i="0" dirty="0">
                <a:solidFill>
                  <a:srgbClr val="FFFFFF"/>
                </a:solidFill>
                <a:effectLst/>
                <a:latin typeface="Sohne"/>
              </a:rPr>
              <a:t>Monthly Sales Growth: </a:t>
            </a:r>
            <a:r>
              <a:rPr lang="en-US" sz="1800" b="0" i="0" dirty="0">
                <a:solidFill>
                  <a:srgbClr val="FFFFFF"/>
                </a:solidFill>
                <a:effectLst/>
                <a:latin typeface="Sohne"/>
              </a:rPr>
              <a:t>Measures the Month-Over-Month Increase in Sales Revenue</a:t>
            </a:r>
          </a:p>
          <a:p>
            <a:endParaRPr lang="en-US" sz="1800" b="1" i="0" dirty="0">
              <a:solidFill>
                <a:srgbClr val="FFFFFF"/>
              </a:solidFill>
              <a:effectLst/>
              <a:latin typeface="Sohne"/>
            </a:endParaRPr>
          </a:p>
          <a:p>
            <a:r>
              <a:rPr lang="en-US" sz="1800" b="1" i="0" dirty="0">
                <a:solidFill>
                  <a:srgbClr val="FFFFFF"/>
                </a:solidFill>
                <a:effectLst/>
                <a:latin typeface="Sohne"/>
              </a:rPr>
              <a:t>Example:</a:t>
            </a:r>
            <a:r>
              <a:rPr lang="en-US" sz="1800" b="0" i="0" dirty="0">
                <a:solidFill>
                  <a:srgbClr val="FFFFFF"/>
                </a:solidFill>
                <a:effectLst/>
                <a:latin typeface="Sohne"/>
              </a:rPr>
              <a:t> In January, our sales revenue was $100,000, and in February, it increased to $120,000. This indicates a monthly sales growth of 20%.</a:t>
            </a:r>
            <a:endParaRPr lang="en-US" sz="1800" dirty="0">
              <a:solidFill>
                <a:srgbClr val="FFFFFF"/>
              </a:solidFill>
              <a:latin typeface="Sohne"/>
            </a:endParaRPr>
          </a:p>
          <a:p>
            <a:endParaRPr lang="en-US" sz="1800" b="0" i="0" dirty="0">
              <a:solidFill>
                <a:srgbClr val="FFFFFF"/>
              </a:solidFill>
              <a:effectLst/>
              <a:latin typeface="Sohne"/>
            </a:endParaRPr>
          </a:p>
          <a:p>
            <a:r>
              <a:rPr lang="en-US" sz="1800" b="1" i="0" dirty="0">
                <a:solidFill>
                  <a:srgbClr val="FFFFFF"/>
                </a:solidFill>
                <a:effectLst/>
                <a:latin typeface="Sohne"/>
              </a:rPr>
              <a:t>Application: </a:t>
            </a:r>
            <a:r>
              <a:rPr lang="en-US" sz="1800" b="0" i="0" dirty="0">
                <a:solidFill>
                  <a:srgbClr val="FFFFFF"/>
                </a:solidFill>
                <a:effectLst/>
                <a:latin typeface="Sohne"/>
              </a:rPr>
              <a:t>Tracking monthly sales growth helps us assess the effectiveness of our marketing efforts or other initiatives and identify trends, enabling us to make informed decisions on inventory, staffing, and promotions.</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TotalTime>
  <Words>428</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Monthly Sales Growth</vt:lpstr>
      <vt:lpstr>e.g 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
  <cp:lastModifiedBy>Nontsikelelo Sharon Buhlungu</cp:lastModifiedBy>
  <cp:revision>3</cp:revision>
  <dcterms:created xsi:type="dcterms:W3CDTF">2023-09-22T07:28:49Z</dcterms:created>
  <dcterms:modified xsi:type="dcterms:W3CDTF">2024-07-03T11:36:46Z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