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343772-6B5D-45B9-B7BA-97406EF30270}" v="2" dt="2023-10-03T19:00:18.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64" d="100"/>
          <a:sy n="64"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30E0F51B-6269-4388-868E-5BC7965AC2A9}"/>
    <pc:docChg chg="undo custSel modSld">
      <pc:chgData name="Ali Ahmad" userId="08bf024b-53c8-4974-8fd1-2380159baf35" providerId="ADAL" clId="{30E0F51B-6269-4388-868E-5BC7965AC2A9}" dt="2023-09-26T09:45:50.659" v="111" actId="113"/>
      <pc:docMkLst>
        <pc:docMk/>
      </pc:docMkLst>
      <pc:sldChg chg="addSp modSp mod setBg">
        <pc:chgData name="Ali Ahmad" userId="08bf024b-53c8-4974-8fd1-2380159baf35" providerId="ADAL" clId="{30E0F51B-6269-4388-868E-5BC7965AC2A9}" dt="2023-09-26T09:45:50.659" v="111" actId="113"/>
        <pc:sldMkLst>
          <pc:docMk/>
          <pc:sldMk cId="3500330146" sldId="256"/>
        </pc:sldMkLst>
        <pc:spChg chg="mod">
          <ac:chgData name="Ali Ahmad" userId="08bf024b-53c8-4974-8fd1-2380159baf35" providerId="ADAL" clId="{30E0F51B-6269-4388-868E-5BC7965AC2A9}" dt="2023-09-26T09:45:50.659" v="111" actId="113"/>
          <ac:spMkLst>
            <pc:docMk/>
            <pc:sldMk cId="3500330146" sldId="256"/>
            <ac:spMk id="2" creationId="{64ACB70E-05F3-6AAF-4626-A0FE5004F115}"/>
          </ac:spMkLst>
        </pc:spChg>
        <pc:spChg chg="mod">
          <ac:chgData name="Ali Ahmad" userId="08bf024b-53c8-4974-8fd1-2380159baf35" providerId="ADAL" clId="{30E0F51B-6269-4388-868E-5BC7965AC2A9}" dt="2023-09-26T09:44:24.433" v="105" actId="26606"/>
          <ac:spMkLst>
            <pc:docMk/>
            <pc:sldMk cId="3500330146" sldId="256"/>
            <ac:spMk id="3" creationId="{C08C4E0E-0752-27F7-C452-EA0B812BD00D}"/>
          </ac:spMkLst>
        </pc:spChg>
        <pc:spChg chg="add">
          <ac:chgData name="Ali Ahmad" userId="08bf024b-53c8-4974-8fd1-2380159baf35" providerId="ADAL" clId="{30E0F51B-6269-4388-868E-5BC7965AC2A9}" dt="2023-09-26T09:44:24.433" v="105" actId="26606"/>
          <ac:spMkLst>
            <pc:docMk/>
            <pc:sldMk cId="3500330146" sldId="256"/>
            <ac:spMk id="8" creationId="{313BE87B-D7FD-4BF3-A7BC-511F522528C2}"/>
          </ac:spMkLst>
        </pc:spChg>
        <pc:spChg chg="add">
          <ac:chgData name="Ali Ahmad" userId="08bf024b-53c8-4974-8fd1-2380159baf35" providerId="ADAL" clId="{30E0F51B-6269-4388-868E-5BC7965AC2A9}" dt="2023-09-26T09:44:24.433" v="105" actId="26606"/>
          <ac:spMkLst>
            <pc:docMk/>
            <pc:sldMk cId="3500330146" sldId="256"/>
            <ac:spMk id="10" creationId="{035A481B-C639-4892-B0EF-4D8373A9B06A}"/>
          </ac:spMkLst>
        </pc:spChg>
        <pc:spChg chg="add">
          <ac:chgData name="Ali Ahmad" userId="08bf024b-53c8-4974-8fd1-2380159baf35" providerId="ADAL" clId="{30E0F51B-6269-4388-868E-5BC7965AC2A9}" dt="2023-09-26T09:44:24.433" v="105" actId="26606"/>
          <ac:spMkLst>
            <pc:docMk/>
            <pc:sldMk cId="3500330146" sldId="256"/>
            <ac:spMk id="12" creationId="{052BD58B-6284-459E-9FF4-A97F3A569074}"/>
          </ac:spMkLst>
        </pc:spChg>
        <pc:grpChg chg="add">
          <ac:chgData name="Ali Ahmad" userId="08bf024b-53c8-4974-8fd1-2380159baf35" providerId="ADAL" clId="{30E0F51B-6269-4388-868E-5BC7965AC2A9}" dt="2023-09-26T09:44:24.433" v="105" actId="26606"/>
          <ac:grpSpMkLst>
            <pc:docMk/>
            <pc:sldMk cId="3500330146" sldId="256"/>
            <ac:grpSpMk id="14" creationId="{AE589C21-CEDE-4D90-AC85-6E43B68D1316}"/>
          </ac:grpSpMkLst>
        </pc:grpChg>
      </pc:sldChg>
      <pc:sldChg chg="addSp modSp mod setBg">
        <pc:chgData name="Ali Ahmad" userId="08bf024b-53c8-4974-8fd1-2380159baf35" providerId="ADAL" clId="{30E0F51B-6269-4388-868E-5BC7965AC2A9}" dt="2023-09-26T09:45:36.916" v="109" actId="2711"/>
        <pc:sldMkLst>
          <pc:docMk/>
          <pc:sldMk cId="3355192725" sldId="257"/>
        </pc:sldMkLst>
        <pc:spChg chg="mod">
          <ac:chgData name="Ali Ahmad" userId="08bf024b-53c8-4974-8fd1-2380159baf35" providerId="ADAL" clId="{30E0F51B-6269-4388-868E-5BC7965AC2A9}" dt="2023-09-26T09:45:36.916" v="109" actId="2711"/>
          <ac:spMkLst>
            <pc:docMk/>
            <pc:sldMk cId="3355192725" sldId="257"/>
            <ac:spMk id="2" creationId="{F1E93725-EA65-E141-E41F-929F1B529F23}"/>
          </ac:spMkLst>
        </pc:spChg>
        <pc:spChg chg="mod">
          <ac:chgData name="Ali Ahmad" userId="08bf024b-53c8-4974-8fd1-2380159baf35" providerId="ADAL" clId="{30E0F51B-6269-4388-868E-5BC7965AC2A9}" dt="2023-09-26T09:44:36.142" v="108" actId="26606"/>
          <ac:spMkLst>
            <pc:docMk/>
            <pc:sldMk cId="3355192725" sldId="257"/>
            <ac:spMk id="3" creationId="{4EAACF8C-FE55-2676-B85D-EAE1F1770657}"/>
          </ac:spMkLst>
        </pc:spChg>
        <pc:spChg chg="add">
          <ac:chgData name="Ali Ahmad" userId="08bf024b-53c8-4974-8fd1-2380159baf35" providerId="ADAL" clId="{30E0F51B-6269-4388-868E-5BC7965AC2A9}" dt="2023-09-26T09:44:36.142" v="108" actId="26606"/>
          <ac:spMkLst>
            <pc:docMk/>
            <pc:sldMk cId="3355192725" sldId="257"/>
            <ac:spMk id="8" creationId="{781BBDC9-2DC6-4959-AC3D-49A5DCB05DA7}"/>
          </ac:spMkLst>
        </pc:spChg>
        <pc:spChg chg="add">
          <ac:chgData name="Ali Ahmad" userId="08bf024b-53c8-4974-8fd1-2380159baf35" providerId="ADAL" clId="{30E0F51B-6269-4388-868E-5BC7965AC2A9}" dt="2023-09-26T09:44:36.142" v="108" actId="26606"/>
          <ac:spMkLst>
            <pc:docMk/>
            <pc:sldMk cId="3355192725" sldId="257"/>
            <ac:spMk id="10" creationId="{4B74BB55-8517-4CFE-9389-81D0E6F81F00}"/>
          </ac:spMkLst>
        </pc:spChg>
        <pc:spChg chg="add">
          <ac:chgData name="Ali Ahmad" userId="08bf024b-53c8-4974-8fd1-2380159baf35" providerId="ADAL" clId="{30E0F51B-6269-4388-868E-5BC7965AC2A9}" dt="2023-09-26T09:44:36.142" v="108" actId="26606"/>
          <ac:spMkLst>
            <pc:docMk/>
            <pc:sldMk cId="3355192725" sldId="257"/>
            <ac:spMk id="19" creationId="{08452CCF-4A27-488A-AAF4-424933CFC925}"/>
          </ac:spMkLst>
        </pc:spChg>
        <pc:grpChg chg="add">
          <ac:chgData name="Ali Ahmad" userId="08bf024b-53c8-4974-8fd1-2380159baf35" providerId="ADAL" clId="{30E0F51B-6269-4388-868E-5BC7965AC2A9}" dt="2023-09-26T09:44:36.142" v="108" actId="26606"/>
          <ac:grpSpMkLst>
            <pc:docMk/>
            <pc:sldMk cId="3355192725" sldId="257"/>
            <ac:grpSpMk id="12" creationId="{A3F7C935-E41E-4E8D-91DF-D3BAB9521DF0}"/>
          </ac:grpSpMkLst>
        </pc:grpChg>
      </pc:sldChg>
      <pc:sldChg chg="addSp modSp mod setBg">
        <pc:chgData name="Ali Ahmad" userId="08bf024b-53c8-4974-8fd1-2380159baf35" providerId="ADAL" clId="{30E0F51B-6269-4388-868E-5BC7965AC2A9}" dt="2023-09-26T09:44:28.696" v="106" actId="26606"/>
        <pc:sldMkLst>
          <pc:docMk/>
          <pc:sldMk cId="1228931243" sldId="258"/>
        </pc:sldMkLst>
        <pc:spChg chg="mod">
          <ac:chgData name="Ali Ahmad" userId="08bf024b-53c8-4974-8fd1-2380159baf35" providerId="ADAL" clId="{30E0F51B-6269-4388-868E-5BC7965AC2A9}" dt="2023-09-26T09:44:28.696" v="106" actId="26606"/>
          <ac:spMkLst>
            <pc:docMk/>
            <pc:sldMk cId="1228931243" sldId="258"/>
            <ac:spMk id="2" creationId="{8FDE9960-7FC8-E700-C260-C19C8A8206B9}"/>
          </ac:spMkLst>
        </pc:spChg>
        <pc:spChg chg="mod">
          <ac:chgData name="Ali Ahmad" userId="08bf024b-53c8-4974-8fd1-2380159baf35" providerId="ADAL" clId="{30E0F51B-6269-4388-868E-5BC7965AC2A9}" dt="2023-09-26T09:44:28.696" v="106" actId="26606"/>
          <ac:spMkLst>
            <pc:docMk/>
            <pc:sldMk cId="1228931243" sldId="258"/>
            <ac:spMk id="3" creationId="{0B568CF0-918A-FC78-5C51-BAE67046106E}"/>
          </ac:spMkLst>
        </pc:spChg>
        <pc:spChg chg="add">
          <ac:chgData name="Ali Ahmad" userId="08bf024b-53c8-4974-8fd1-2380159baf35" providerId="ADAL" clId="{30E0F51B-6269-4388-868E-5BC7965AC2A9}" dt="2023-09-26T09:44:28.696" v="106" actId="26606"/>
          <ac:spMkLst>
            <pc:docMk/>
            <pc:sldMk cId="1228931243" sldId="258"/>
            <ac:spMk id="8" creationId="{781BBDC9-2DC6-4959-AC3D-49A5DCB05DA7}"/>
          </ac:spMkLst>
        </pc:spChg>
        <pc:spChg chg="add">
          <ac:chgData name="Ali Ahmad" userId="08bf024b-53c8-4974-8fd1-2380159baf35" providerId="ADAL" clId="{30E0F51B-6269-4388-868E-5BC7965AC2A9}" dt="2023-09-26T09:44:28.696" v="106" actId="26606"/>
          <ac:spMkLst>
            <pc:docMk/>
            <pc:sldMk cId="1228931243" sldId="258"/>
            <ac:spMk id="10" creationId="{4B74BB55-8517-4CFE-9389-81D0E6F81F00}"/>
          </ac:spMkLst>
        </pc:spChg>
        <pc:spChg chg="add">
          <ac:chgData name="Ali Ahmad" userId="08bf024b-53c8-4974-8fd1-2380159baf35" providerId="ADAL" clId="{30E0F51B-6269-4388-868E-5BC7965AC2A9}" dt="2023-09-26T09:44:28.696" v="106" actId="26606"/>
          <ac:spMkLst>
            <pc:docMk/>
            <pc:sldMk cId="1228931243" sldId="258"/>
            <ac:spMk id="19" creationId="{08452CCF-4A27-488A-AAF4-424933CFC925}"/>
          </ac:spMkLst>
        </pc:spChg>
        <pc:grpChg chg="add">
          <ac:chgData name="Ali Ahmad" userId="08bf024b-53c8-4974-8fd1-2380159baf35" providerId="ADAL" clId="{30E0F51B-6269-4388-868E-5BC7965AC2A9}" dt="2023-09-26T09:44:28.696" v="106" actId="26606"/>
          <ac:grpSpMkLst>
            <pc:docMk/>
            <pc:sldMk cId="1228931243" sldId="258"/>
            <ac:grpSpMk id="12" creationId="{A3F7C935-E41E-4E8D-91DF-D3BAB9521DF0}"/>
          </ac:grpSpMkLst>
        </pc:grpChg>
      </pc:sldChg>
      <pc:sldChg chg="addSp modSp mod setBg">
        <pc:chgData name="Ali Ahmad" userId="08bf024b-53c8-4974-8fd1-2380159baf35" providerId="ADAL" clId="{30E0F51B-6269-4388-868E-5BC7965AC2A9}" dt="2023-09-26T09:44:33.674" v="107" actId="26606"/>
        <pc:sldMkLst>
          <pc:docMk/>
          <pc:sldMk cId="1451323651" sldId="259"/>
        </pc:sldMkLst>
        <pc:spChg chg="mod">
          <ac:chgData name="Ali Ahmad" userId="08bf024b-53c8-4974-8fd1-2380159baf35" providerId="ADAL" clId="{30E0F51B-6269-4388-868E-5BC7965AC2A9}" dt="2023-09-26T09:44:33.674" v="107" actId="26606"/>
          <ac:spMkLst>
            <pc:docMk/>
            <pc:sldMk cId="1451323651" sldId="259"/>
            <ac:spMk id="2" creationId="{8FDE9960-7FC8-E700-C260-C19C8A8206B9}"/>
          </ac:spMkLst>
        </pc:spChg>
        <pc:spChg chg="mod">
          <ac:chgData name="Ali Ahmad" userId="08bf024b-53c8-4974-8fd1-2380159baf35" providerId="ADAL" clId="{30E0F51B-6269-4388-868E-5BC7965AC2A9}" dt="2023-09-26T09:44:33.674" v="107" actId="26606"/>
          <ac:spMkLst>
            <pc:docMk/>
            <pc:sldMk cId="1451323651" sldId="259"/>
            <ac:spMk id="3" creationId="{0B568CF0-918A-FC78-5C51-BAE67046106E}"/>
          </ac:spMkLst>
        </pc:spChg>
        <pc:spChg chg="add">
          <ac:chgData name="Ali Ahmad" userId="08bf024b-53c8-4974-8fd1-2380159baf35" providerId="ADAL" clId="{30E0F51B-6269-4388-868E-5BC7965AC2A9}" dt="2023-09-26T09:44:33.674" v="107" actId="26606"/>
          <ac:spMkLst>
            <pc:docMk/>
            <pc:sldMk cId="1451323651" sldId="259"/>
            <ac:spMk id="8" creationId="{781BBDC9-2DC6-4959-AC3D-49A5DCB05DA7}"/>
          </ac:spMkLst>
        </pc:spChg>
        <pc:spChg chg="add">
          <ac:chgData name="Ali Ahmad" userId="08bf024b-53c8-4974-8fd1-2380159baf35" providerId="ADAL" clId="{30E0F51B-6269-4388-868E-5BC7965AC2A9}" dt="2023-09-26T09:44:33.674" v="107" actId="26606"/>
          <ac:spMkLst>
            <pc:docMk/>
            <pc:sldMk cId="1451323651" sldId="259"/>
            <ac:spMk id="10" creationId="{4B74BB55-8517-4CFE-9389-81D0E6F81F00}"/>
          </ac:spMkLst>
        </pc:spChg>
        <pc:spChg chg="add">
          <ac:chgData name="Ali Ahmad" userId="08bf024b-53c8-4974-8fd1-2380159baf35" providerId="ADAL" clId="{30E0F51B-6269-4388-868E-5BC7965AC2A9}" dt="2023-09-26T09:44:33.674" v="107" actId="26606"/>
          <ac:spMkLst>
            <pc:docMk/>
            <pc:sldMk cId="1451323651" sldId="259"/>
            <ac:spMk id="19" creationId="{08452CCF-4A27-488A-AAF4-424933CFC925}"/>
          </ac:spMkLst>
        </pc:spChg>
        <pc:grpChg chg="add">
          <ac:chgData name="Ali Ahmad" userId="08bf024b-53c8-4974-8fd1-2380159baf35" providerId="ADAL" clId="{30E0F51B-6269-4388-868E-5BC7965AC2A9}" dt="2023-09-26T09:44:33.674" v="107" actId="26606"/>
          <ac:grpSpMkLst>
            <pc:docMk/>
            <pc:sldMk cId="1451323651" sldId="259"/>
            <ac:grpSpMk id="12" creationId="{A3F7C935-E41E-4E8D-91DF-D3BAB9521DF0}"/>
          </ac:grpSpMkLst>
        </pc:grpChg>
      </pc:sldChg>
    </pc:docChg>
  </pc:docChgLst>
  <pc:docChgLst>
    <pc:chgData name="Ali Ahmad" userId="08bf024b-53c8-4974-8fd1-2380159baf35" providerId="ADAL" clId="{D5D4AC1B-A9E8-4668-B04F-DEC502D1EAF4}"/>
    <pc:docChg chg="undo custSel addSld modSld sldOrd">
      <pc:chgData name="Ali Ahmad" userId="08bf024b-53c8-4974-8fd1-2380159baf35" providerId="ADAL" clId="{D5D4AC1B-A9E8-4668-B04F-DEC502D1EAF4}" dt="2023-09-24T19:38:11.896" v="275" actId="13926"/>
      <pc:docMkLst>
        <pc:docMk/>
      </pc:docMkLst>
      <pc:sldChg chg="modSp new mod">
        <pc:chgData name="Ali Ahmad" userId="08bf024b-53c8-4974-8fd1-2380159baf35" providerId="ADAL" clId="{D5D4AC1B-A9E8-4668-B04F-DEC502D1EAF4}" dt="2023-09-22T07:41:32.485" v="266" actId="404"/>
        <pc:sldMkLst>
          <pc:docMk/>
          <pc:sldMk cId="3500330146" sldId="256"/>
        </pc:sldMkLst>
        <pc:spChg chg="mod">
          <ac:chgData name="Ali Ahmad" userId="08bf024b-53c8-4974-8fd1-2380159baf35" providerId="ADAL" clId="{D5D4AC1B-A9E8-4668-B04F-DEC502D1EAF4}" dt="2023-09-22T07:41:32.485" v="266" actId="404"/>
          <ac:spMkLst>
            <pc:docMk/>
            <pc:sldMk cId="3500330146" sldId="256"/>
            <ac:spMk id="2" creationId="{64ACB70E-05F3-6AAF-4626-A0FE5004F115}"/>
          </ac:spMkLst>
        </pc:spChg>
        <pc:spChg chg="mod">
          <ac:chgData name="Ali Ahmad" userId="08bf024b-53c8-4974-8fd1-2380159baf35" providerId="ADAL" clId="{D5D4AC1B-A9E8-4668-B04F-DEC502D1EAF4}" dt="2023-09-22T07:35:14.998" v="133"/>
          <ac:spMkLst>
            <pc:docMk/>
            <pc:sldMk cId="3500330146" sldId="256"/>
            <ac:spMk id="3" creationId="{C08C4E0E-0752-27F7-C452-EA0B812BD00D}"/>
          </ac:spMkLst>
        </pc:spChg>
      </pc:sldChg>
      <pc:sldChg chg="modSp new mod">
        <pc:chgData name="Ali Ahmad" userId="08bf024b-53c8-4974-8fd1-2380159baf35" providerId="ADAL" clId="{D5D4AC1B-A9E8-4668-B04F-DEC502D1EAF4}" dt="2023-09-22T07:41:05.315" v="259" actId="2711"/>
        <pc:sldMkLst>
          <pc:docMk/>
          <pc:sldMk cId="3355192725" sldId="257"/>
        </pc:sldMkLst>
        <pc:spChg chg="mod">
          <ac:chgData name="Ali Ahmad" userId="08bf024b-53c8-4974-8fd1-2380159baf35" providerId="ADAL" clId="{D5D4AC1B-A9E8-4668-B04F-DEC502D1EAF4}" dt="2023-09-22T07:40:09.651" v="252" actId="20577"/>
          <ac:spMkLst>
            <pc:docMk/>
            <pc:sldMk cId="3355192725" sldId="257"/>
            <ac:spMk id="2" creationId="{F1E93725-EA65-E141-E41F-929F1B529F23}"/>
          </ac:spMkLst>
        </pc:spChg>
        <pc:spChg chg="mod">
          <ac:chgData name="Ali Ahmad" userId="08bf024b-53c8-4974-8fd1-2380159baf35" providerId="ADAL" clId="{D5D4AC1B-A9E8-4668-B04F-DEC502D1EAF4}" dt="2023-09-22T07:41:05.315" v="259" actId="2711"/>
          <ac:spMkLst>
            <pc:docMk/>
            <pc:sldMk cId="3355192725" sldId="257"/>
            <ac:spMk id="3" creationId="{4EAACF8C-FE55-2676-B85D-EAE1F1770657}"/>
          </ac:spMkLst>
        </pc:spChg>
      </pc:sldChg>
      <pc:sldChg chg="modSp new mod ord">
        <pc:chgData name="Ali Ahmad" userId="08bf024b-53c8-4974-8fd1-2380159baf35" providerId="ADAL" clId="{D5D4AC1B-A9E8-4668-B04F-DEC502D1EAF4}" dt="2023-09-24T19:38:11.896" v="275" actId="13926"/>
        <pc:sldMkLst>
          <pc:docMk/>
          <pc:sldMk cId="1228931243" sldId="258"/>
        </pc:sldMkLst>
        <pc:spChg chg="mod">
          <ac:chgData name="Ali Ahmad" userId="08bf024b-53c8-4974-8fd1-2380159baf35" providerId="ADAL" clId="{D5D4AC1B-A9E8-4668-B04F-DEC502D1EAF4}" dt="2023-09-22T07:39:49.427" v="213" actId="20577"/>
          <ac:spMkLst>
            <pc:docMk/>
            <pc:sldMk cId="1228931243" sldId="258"/>
            <ac:spMk id="2" creationId="{8FDE9960-7FC8-E700-C260-C19C8A8206B9}"/>
          </ac:spMkLst>
        </pc:spChg>
        <pc:spChg chg="mod">
          <ac:chgData name="Ali Ahmad" userId="08bf024b-53c8-4974-8fd1-2380159baf35" providerId="ADAL" clId="{D5D4AC1B-A9E8-4668-B04F-DEC502D1EAF4}" dt="2023-09-24T19:38:11.896" v="275" actId="13926"/>
          <ac:spMkLst>
            <pc:docMk/>
            <pc:sldMk cId="1228931243" sldId="258"/>
            <ac:spMk id="3" creationId="{0B568CF0-918A-FC78-5C51-BAE67046106E}"/>
          </ac:spMkLst>
        </pc:spChg>
      </pc:sldChg>
      <pc:sldChg chg="modSp add mod">
        <pc:chgData name="Ali Ahmad" userId="08bf024b-53c8-4974-8fd1-2380159baf35" providerId="ADAL" clId="{D5D4AC1B-A9E8-4668-B04F-DEC502D1EAF4}" dt="2023-09-22T07:39:52.804" v="214" actId="20577"/>
        <pc:sldMkLst>
          <pc:docMk/>
          <pc:sldMk cId="1451323651" sldId="259"/>
        </pc:sldMkLst>
        <pc:spChg chg="mod">
          <ac:chgData name="Ali Ahmad" userId="08bf024b-53c8-4974-8fd1-2380159baf35" providerId="ADAL" clId="{D5D4AC1B-A9E8-4668-B04F-DEC502D1EAF4}" dt="2023-09-22T07:39:52.804" v="214" actId="20577"/>
          <ac:spMkLst>
            <pc:docMk/>
            <pc:sldMk cId="1451323651" sldId="259"/>
            <ac:spMk id="2" creationId="{8FDE9960-7FC8-E700-C260-C19C8A8206B9}"/>
          </ac:spMkLst>
        </pc:spChg>
        <pc:spChg chg="mod">
          <ac:chgData name="Ali Ahmad" userId="08bf024b-53c8-4974-8fd1-2380159baf35" providerId="ADAL" clId="{D5D4AC1B-A9E8-4668-B04F-DEC502D1EAF4}" dt="2023-09-22T07:39:34.373" v="190" actId="242"/>
          <ac:spMkLst>
            <pc:docMk/>
            <pc:sldMk cId="1451323651" sldId="259"/>
            <ac:spMk id="3" creationId="{0B568CF0-918A-FC78-5C51-BAE67046106E}"/>
          </ac:spMkLst>
        </pc:spChg>
      </pc:sldChg>
    </pc:docChg>
  </pc:docChgLst>
  <pc:docChgLst>
    <pc:chgData name="Ali Ahmad" userId="08bf024b-53c8-4974-8fd1-2380159baf35" providerId="ADAL" clId="{FA343772-6B5D-45B9-B7BA-97406EF30270}"/>
    <pc:docChg chg="custSel modSld">
      <pc:chgData name="Ali Ahmad" userId="08bf024b-53c8-4974-8fd1-2380159baf35" providerId="ADAL" clId="{FA343772-6B5D-45B9-B7BA-97406EF30270}" dt="2023-10-03T19:01:57.148" v="41" actId="113"/>
      <pc:docMkLst>
        <pc:docMk/>
      </pc:docMkLst>
      <pc:sldChg chg="modSp mod">
        <pc:chgData name="Ali Ahmad" userId="08bf024b-53c8-4974-8fd1-2380159baf35" providerId="ADAL" clId="{FA343772-6B5D-45B9-B7BA-97406EF30270}" dt="2023-10-03T18:28:03.791" v="26" actId="20577"/>
        <pc:sldMkLst>
          <pc:docMk/>
          <pc:sldMk cId="3500330146" sldId="256"/>
        </pc:sldMkLst>
        <pc:spChg chg="mod">
          <ac:chgData name="Ali Ahmad" userId="08bf024b-53c8-4974-8fd1-2380159baf35" providerId="ADAL" clId="{FA343772-6B5D-45B9-B7BA-97406EF30270}" dt="2023-10-03T18:28:03.791" v="26" actId="20577"/>
          <ac:spMkLst>
            <pc:docMk/>
            <pc:sldMk cId="3500330146" sldId="256"/>
            <ac:spMk id="2" creationId="{64ACB70E-05F3-6AAF-4626-A0FE5004F115}"/>
          </ac:spMkLst>
        </pc:spChg>
      </pc:sldChg>
      <pc:sldChg chg="modSp mod">
        <pc:chgData name="Ali Ahmad" userId="08bf024b-53c8-4974-8fd1-2380159baf35" providerId="ADAL" clId="{FA343772-6B5D-45B9-B7BA-97406EF30270}" dt="2023-10-03T19:01:57.148" v="41" actId="113"/>
        <pc:sldMkLst>
          <pc:docMk/>
          <pc:sldMk cId="3355192725" sldId="257"/>
        </pc:sldMkLst>
        <pc:spChg chg="mod">
          <ac:chgData name="Ali Ahmad" userId="08bf024b-53c8-4974-8fd1-2380159baf35" providerId="ADAL" clId="{FA343772-6B5D-45B9-B7BA-97406EF30270}" dt="2023-10-03T19:01:57.148" v="41" actId="113"/>
          <ac:spMkLst>
            <pc:docMk/>
            <pc:sldMk cId="3355192725" sldId="257"/>
            <ac:spMk id="3" creationId="{4EAACF8C-FE55-2676-B85D-EAE1F1770657}"/>
          </ac:spMkLst>
        </pc:spChg>
      </pc:sldChg>
      <pc:sldChg chg="modSp mod">
        <pc:chgData name="Ali Ahmad" userId="08bf024b-53c8-4974-8fd1-2380159baf35" providerId="ADAL" clId="{FA343772-6B5D-45B9-B7BA-97406EF30270}" dt="2023-10-03T18:35:16.996" v="28" actId="27636"/>
        <pc:sldMkLst>
          <pc:docMk/>
          <pc:sldMk cId="1228931243" sldId="258"/>
        </pc:sldMkLst>
        <pc:spChg chg="mod">
          <ac:chgData name="Ali Ahmad" userId="08bf024b-53c8-4974-8fd1-2380159baf35" providerId="ADAL" clId="{FA343772-6B5D-45B9-B7BA-97406EF30270}" dt="2023-10-03T18:35:16.996" v="28" actId="27636"/>
          <ac:spMkLst>
            <pc:docMk/>
            <pc:sldMk cId="1228931243" sldId="258"/>
            <ac:spMk id="3" creationId="{0B568CF0-918A-FC78-5C51-BAE67046106E}"/>
          </ac:spMkLst>
        </pc:spChg>
      </pc:sldChg>
      <pc:sldChg chg="modSp mod">
        <pc:chgData name="Ali Ahmad" userId="08bf024b-53c8-4974-8fd1-2380159baf35" providerId="ADAL" clId="{FA343772-6B5D-45B9-B7BA-97406EF30270}" dt="2023-10-03T19:00:00.121" v="35" actId="113"/>
        <pc:sldMkLst>
          <pc:docMk/>
          <pc:sldMk cId="1451323651" sldId="259"/>
        </pc:sldMkLst>
        <pc:spChg chg="mod">
          <ac:chgData name="Ali Ahmad" userId="08bf024b-53c8-4974-8fd1-2380159baf35" providerId="ADAL" clId="{FA343772-6B5D-45B9-B7BA-97406EF30270}" dt="2023-10-03T19:00:00.121" v="35" actId="113"/>
          <ac:spMkLst>
            <pc:docMk/>
            <pc:sldMk cId="1451323651" sldId="259"/>
            <ac:spMk id="3" creationId="{0B568CF0-918A-FC78-5C51-BAE6704610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30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8754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8176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712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91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567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2156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25565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328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679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4358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6076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75937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65114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6985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24518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95115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7/3/2024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1895787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Top selling products</a:t>
            </a:r>
            <a:endParaRPr lang="en-US" sz="5400" b="1" dirty="0">
              <a:solidFill>
                <a:srgbClr val="FFFFFF"/>
              </a:solidFill>
            </a:endParaRPr>
          </a:p>
        </p:txBody>
      </p:sp>
      <p:sp>
        <p:nvSpPr>
          <p:cNvPr id="3" name="Subtitle 2">
            <a:extLst>
              <a:ext uri="{FF2B5EF4-FFF2-40B4-BE49-F238E27FC236}">
                <a16:creationId xmlns:a16="http://schemas.microsoft.com/office/drawing/2014/main" id="{C08C4E0E-0752-27F7-C452-EA0B812BD00D}"/>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err="1">
                <a:solidFill>
                  <a:srgbClr val="FFFFFF"/>
                </a:solidFill>
              </a:rPr>
              <a:t>e.G</a:t>
            </a:r>
            <a:r>
              <a:rPr lang="en-US" sz="3200">
                <a:solidFill>
                  <a:srgbClr val="FFFFFF"/>
                </a:solidFill>
              </a:rPr>
              <a:t> Mail </a:t>
            </a:r>
            <a:r>
              <a:rPr lang="en-US" sz="3200" dirty="0">
                <a:solidFill>
                  <a:srgbClr val="FFFFFF"/>
                </a:solidFill>
              </a:rPr>
              <a:t>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fontScale="92500"/>
          </a:bodyPr>
          <a:lstStyle/>
          <a:p>
            <a:pPr marL="0" indent="0">
              <a:lnSpc>
                <a:spcPct val="90000"/>
              </a:lnSpc>
              <a:buNone/>
            </a:pPr>
            <a:r>
              <a:rPr lang="en-US" sz="1100" b="0" i="0" dirty="0">
                <a:solidFill>
                  <a:srgbClr val="FFFFFF"/>
                </a:solidFill>
                <a:effectLst/>
                <a:latin typeface="Söhne"/>
              </a:rPr>
              <a:t>Subject: Zooming in on Our Product Stars?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Analyst,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trust this email finds you well.</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Lately, I've been in numerous discussions about our product lineup. We've launched a good number of new products over the past year, and while I hear buzz around several of them, I'm eager to know which ones truly shine in terms of sales.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It would be immensely helpful if you could provide insights into how our products have been performing. Are there specific ones that stand out and consistently dominate the sales charts? Understanding this could guide us in inventory decisions, marketing pushes, and even future product development.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For our next product strategy meeting, having a clear view of our product hierarchy in terms of sales would be instrumental. Your expertise in uncovering these gems from heaps of data is always something I look forward to.</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Eagerly awaiting your insights.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Warm regards,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Charlie Thompson</a:t>
            </a:r>
          </a:p>
          <a:p>
            <a:pPr marL="0" indent="0">
              <a:lnSpc>
                <a:spcPct val="90000"/>
              </a:lnSpc>
              <a:buNone/>
            </a:pPr>
            <a:r>
              <a:rPr lang="en-US" sz="1100" b="0" i="0" dirty="0">
                <a:solidFill>
                  <a:srgbClr val="FFFFFF"/>
                </a:solidFill>
                <a:effectLst/>
                <a:latin typeface="Söhne"/>
              </a:rPr>
              <a:t>Director of Product Strategy</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lnSpcReduction="10000"/>
          </a:bodyPr>
          <a:lstStyle/>
          <a:p>
            <a:pPr>
              <a:lnSpc>
                <a:spcPct val="90000"/>
              </a:lnSpc>
              <a:buFont typeface="+mj-lt"/>
              <a:buAutoNum type="arabicPeriod"/>
            </a:pPr>
            <a:r>
              <a:rPr lang="en-US" sz="1400" b="1" i="0" dirty="0">
                <a:solidFill>
                  <a:srgbClr val="FFFFFF"/>
                </a:solidFill>
                <a:effectLst/>
                <a:latin typeface="Söhne"/>
              </a:rPr>
              <a:t>Yearly Product Sales Overview: </a:t>
            </a:r>
            <a:r>
              <a:rPr lang="en-US" sz="1400" i="0" dirty="0">
                <a:solidFill>
                  <a:srgbClr val="FFFFFF"/>
                </a:solidFill>
                <a:effectLst/>
                <a:latin typeface="Söhne"/>
              </a:rPr>
              <a:t>As the Director of Product Strategy, I want an overview of sales for all products launched in the past year to grasp their overall performance.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Highlight Top Performers: </a:t>
            </a:r>
            <a:r>
              <a:rPr lang="en-US" sz="1400" i="0" dirty="0">
                <a:solidFill>
                  <a:srgbClr val="FFFFFF"/>
                </a:solidFill>
                <a:effectLst/>
                <a:latin typeface="Söhne"/>
              </a:rPr>
              <a:t>As the Director of Product Strategy, I want a list of products that consistently top the sales charts to identify and celebrate our stars.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Visual Representation of Product Sales: </a:t>
            </a:r>
            <a:r>
              <a:rPr lang="en-US" sz="1400" i="0" dirty="0">
                <a:solidFill>
                  <a:srgbClr val="FFFFFF"/>
                </a:solidFill>
                <a:effectLst/>
                <a:latin typeface="Söhne"/>
              </a:rPr>
              <a:t>As the Director of Product Strategy, I want a visual breakdown (like a bar chart or pie chart) to clearly see the hierarchy of product sales.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Product Sales Trends Over Time: </a:t>
            </a:r>
            <a:r>
              <a:rPr lang="en-US" sz="1400" i="0" dirty="0">
                <a:solidFill>
                  <a:srgbClr val="FFFFFF"/>
                </a:solidFill>
                <a:effectLst/>
                <a:latin typeface="Söhne"/>
              </a:rPr>
              <a:t>As the Director of Product Strategy, I want to observe the sales trends of newly launched products over time to determine if there's sustained interest or a decline.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Correlation with Marketing Efforts: </a:t>
            </a:r>
            <a:r>
              <a:rPr lang="en-US" sz="1400" i="0" dirty="0">
                <a:solidFill>
                  <a:srgbClr val="FFFFFF"/>
                </a:solidFill>
                <a:effectLst/>
                <a:latin typeface="Söhne"/>
              </a:rPr>
              <a:t>As the Director of Product Strategy, I want to know if any marketing campaigns or promotions correlate with spikes in sales for our top products to evaluate the effectiveness of our marketing pushes.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b="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fontScale="92500"/>
          </a:bodyPr>
          <a:lstStyle/>
          <a:p>
            <a:r>
              <a:rPr lang="en-US" sz="1800" b="1" i="0" dirty="0">
                <a:solidFill>
                  <a:srgbClr val="FFFFFF"/>
                </a:solidFill>
                <a:effectLst/>
                <a:latin typeface="Sohne"/>
              </a:rPr>
              <a:t>Top Selling Products: </a:t>
            </a:r>
            <a:r>
              <a:rPr lang="en-US" sz="1800" i="0" dirty="0">
                <a:solidFill>
                  <a:srgbClr val="FFFFFF"/>
                </a:solidFill>
                <a:effectLst/>
                <a:latin typeface="Sohne"/>
              </a:rPr>
              <a:t>Identifies the Products that Generate the Most Sales Over a Specified Period.</a:t>
            </a:r>
          </a:p>
          <a:p>
            <a:endParaRPr lang="en-US" sz="1800" b="1" i="0" dirty="0">
              <a:solidFill>
                <a:srgbClr val="FFFFFF"/>
              </a:solidFill>
              <a:effectLst/>
              <a:latin typeface="Sohne"/>
            </a:endParaRPr>
          </a:p>
          <a:p>
            <a:r>
              <a:rPr lang="en-US" sz="1800" b="1" i="0" dirty="0">
                <a:solidFill>
                  <a:srgbClr val="FFFFFF"/>
                </a:solidFill>
                <a:effectLst/>
                <a:latin typeface="Sohne"/>
              </a:rPr>
              <a:t>Example: </a:t>
            </a:r>
            <a:r>
              <a:rPr lang="en-US" sz="1800" i="0" dirty="0">
                <a:solidFill>
                  <a:srgbClr val="FFFFFF"/>
                </a:solidFill>
                <a:effectLst/>
                <a:latin typeface="Sohne"/>
              </a:rPr>
              <a:t>During May, our electronics store sold 500 items. Out of these, 200 were smartphones, 150 were laptops, 100 were headphones, and 50 were smartwatches. Thus, smartphones were our top-selling product for the month.</a:t>
            </a:r>
          </a:p>
          <a:p>
            <a:endParaRPr lang="en-US" sz="1800" b="1" i="0" dirty="0">
              <a:solidFill>
                <a:srgbClr val="FFFFFF"/>
              </a:solidFill>
              <a:effectLst/>
              <a:latin typeface="Sohne"/>
            </a:endParaRPr>
          </a:p>
          <a:p>
            <a:r>
              <a:rPr lang="en-US" sz="1800" b="1" i="0" dirty="0">
                <a:solidFill>
                  <a:srgbClr val="FFFFFF"/>
                </a:solidFill>
                <a:effectLst/>
                <a:latin typeface="Sohne"/>
              </a:rPr>
              <a:t>Application: </a:t>
            </a:r>
            <a:r>
              <a:rPr lang="en-US" sz="1800" i="0" dirty="0">
                <a:solidFill>
                  <a:srgbClr val="FFFFFF"/>
                </a:solidFill>
                <a:effectLst/>
                <a:latin typeface="Sohne"/>
              </a:rPr>
              <a:t>Recognizing the top selling products allows businesses to understand customer preferences and market demands. This knowledge informs inventory management, promotional campaigns, and future product development, ensuring the company aligns its strategies with what customers are actively seeking and purchasing.</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TotalTime>
  <Words>469</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Top selling products</vt:lpstr>
      <vt:lpstr>e.G Mail From Stakeholder</vt:lpstr>
      <vt:lpstr>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
  <cp:lastModifiedBy>Nontsikelelo Sharon Buhlungu</cp:lastModifiedBy>
  <cp:revision>3</cp:revision>
  <dcterms:created xsi:type="dcterms:W3CDTF">2023-09-22T07:28:49Z</dcterms:created>
  <dcterms:modified xsi:type="dcterms:W3CDTF">2024-07-03T11:46:35Z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