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98" r:id="rId6"/>
    <p:sldId id="297" r:id="rId7"/>
    <p:sldId id="311" r:id="rId8"/>
    <p:sldId id="300" r:id="rId9"/>
    <p:sldId id="299" r:id="rId10"/>
    <p:sldId id="302" r:id="rId11"/>
    <p:sldId id="303" r:id="rId12"/>
    <p:sldId id="304" r:id="rId13"/>
    <p:sldId id="305" r:id="rId14"/>
    <p:sldId id="306" r:id="rId15"/>
    <p:sldId id="308" r:id="rId16"/>
    <p:sldId id="309" r:id="rId17"/>
    <p:sldId id="301" r:id="rId18"/>
    <p:sldId id="266" r:id="rId19"/>
    <p:sldId id="310" r:id="rId20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Aptos Narrow" panose="020B0004020202020204" pitchFamily="34" charset="0"/>
      <p:regular r:id="rId24"/>
      <p:bold r:id="rId25"/>
      <p:italic r:id="rId26"/>
      <p:boldItalic r:id="rId27"/>
    </p:embeddedFont>
    <p:embeddedFont>
      <p:font typeface="Arimo" panose="020B0604020202020204" charset="0"/>
      <p:regular r:id="rId28"/>
      <p:bold r:id="rId29"/>
      <p:italic r:id="rId30"/>
      <p:boldItalic r:id="rId31"/>
    </p:embeddedFont>
    <p:embeddedFont>
      <p:font typeface="Bebas Neue" panose="020B0606020202050201" pitchFamily="34" charset="0"/>
      <p:regular r:id="rId32"/>
    </p:embeddedFont>
    <p:embeddedFont>
      <p:font typeface="Poppins ExtraBold" panose="00000900000000000000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7B3B2"/>
    <a:srgbClr val="F0EBE4"/>
    <a:srgbClr val="E0B4A4"/>
    <a:srgbClr val="434240"/>
    <a:srgbClr val="1C343C"/>
    <a:srgbClr val="4C6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AE0B6-22C3-47A8-A0A0-4670F80FCC74}" v="164" dt="2024-06-19T02:18:08.160"/>
  </p1510:revLst>
</p1510:revInfo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57" autoAdjust="0"/>
  </p:normalViewPr>
  <p:slideViewPr>
    <p:cSldViewPr snapToGrid="0">
      <p:cViewPr varScale="1">
        <p:scale>
          <a:sx n="140" d="100"/>
          <a:sy n="140" d="100"/>
        </p:scale>
        <p:origin x="756" y="210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customschemas.google.com/relationships/presentationmetadata" Target="meta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6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Garcia" userId="960d9f33991f95c3" providerId="LiveId" clId="{DE6AE0B6-22C3-47A8-A0A0-4670F80FCC74}"/>
    <pc:docChg chg="undo custSel addSld delSld modSld sldOrd delMainMaster">
      <pc:chgData name="Sharon Garcia" userId="960d9f33991f95c3" providerId="LiveId" clId="{DE6AE0B6-22C3-47A8-A0A0-4670F80FCC74}" dt="2024-06-19T01:36:12.621" v="2086" actId="14100"/>
      <pc:docMkLst>
        <pc:docMk/>
      </pc:docMkLst>
      <pc:sldChg chg="addSp modSp mod">
        <pc:chgData name="Sharon Garcia" userId="960d9f33991f95c3" providerId="LiveId" clId="{DE6AE0B6-22C3-47A8-A0A0-4670F80FCC74}" dt="2024-06-17T20:08:27.294" v="107" actId="113"/>
        <pc:sldMkLst>
          <pc:docMk/>
          <pc:sldMk cId="0" sldId="256"/>
        </pc:sldMkLst>
        <pc:spChg chg="add mod">
          <ac:chgData name="Sharon Garcia" userId="960d9f33991f95c3" providerId="LiveId" clId="{DE6AE0B6-22C3-47A8-A0A0-4670F80FCC74}" dt="2024-06-17T20:08:23.207" v="106" actId="1076"/>
          <ac:spMkLst>
            <pc:docMk/>
            <pc:sldMk cId="0" sldId="256"/>
            <ac:spMk id="2" creationId="{01B1B2FD-9236-A943-51A9-20F633A91BD7}"/>
          </ac:spMkLst>
        </pc:spChg>
        <pc:spChg chg="mod">
          <ac:chgData name="Sharon Garcia" userId="960d9f33991f95c3" providerId="LiveId" clId="{DE6AE0B6-22C3-47A8-A0A0-4670F80FCC74}" dt="2024-06-17T20:07:54.735" v="41" actId="2057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Sharon Garcia" userId="960d9f33991f95c3" providerId="LiveId" clId="{DE6AE0B6-22C3-47A8-A0A0-4670F80FCC74}" dt="2024-06-17T20:08:27.294" v="107" actId="113"/>
          <ac:spMkLst>
            <pc:docMk/>
            <pc:sldMk cId="0" sldId="256"/>
            <ac:spMk id="78" creationId="{00000000-0000-0000-0000-000000000000}"/>
          </ac:spMkLst>
        </pc:spChg>
      </pc:sldChg>
      <pc:sldChg chg="del">
        <pc:chgData name="Sharon Garcia" userId="960d9f33991f95c3" providerId="LiveId" clId="{DE6AE0B6-22C3-47A8-A0A0-4670F80FCC74}" dt="2024-06-17T20:06:43.357" v="0" actId="47"/>
        <pc:sldMkLst>
          <pc:docMk/>
          <pc:sldMk cId="0" sldId="257"/>
        </pc:sldMkLst>
      </pc:sldChg>
      <pc:sldChg chg="modSp del mod">
        <pc:chgData name="Sharon Garcia" userId="960d9f33991f95c3" providerId="LiveId" clId="{DE6AE0B6-22C3-47A8-A0A0-4670F80FCC74}" dt="2024-06-18T04:45:27.623" v="1011" actId="47"/>
        <pc:sldMkLst>
          <pc:docMk/>
          <pc:sldMk cId="0" sldId="258"/>
        </pc:sldMkLst>
        <pc:spChg chg="mod">
          <ac:chgData name="Sharon Garcia" userId="960d9f33991f95c3" providerId="LiveId" clId="{DE6AE0B6-22C3-47A8-A0A0-4670F80FCC74}" dt="2024-06-17T20:08:38.784" v="137" actId="20577"/>
          <ac:spMkLst>
            <pc:docMk/>
            <pc:sldMk cId="0" sldId="258"/>
            <ac:spMk id="91" creationId="{00000000-0000-0000-0000-000000000000}"/>
          </ac:spMkLst>
        </pc:spChg>
      </pc:sldChg>
      <pc:sldChg chg="addSp delSp modSp mod">
        <pc:chgData name="Sharon Garcia" userId="960d9f33991f95c3" providerId="LiveId" clId="{DE6AE0B6-22C3-47A8-A0A0-4670F80FCC74}" dt="2024-06-17T20:31:53.442" v="446" actId="20577"/>
        <pc:sldMkLst>
          <pc:docMk/>
          <pc:sldMk cId="0" sldId="259"/>
        </pc:sldMkLst>
        <pc:spChg chg="add del mod">
          <ac:chgData name="Sharon Garcia" userId="960d9f33991f95c3" providerId="LiveId" clId="{DE6AE0B6-22C3-47A8-A0A0-4670F80FCC74}" dt="2024-06-17T20:09:05.630" v="172" actId="478"/>
          <ac:spMkLst>
            <pc:docMk/>
            <pc:sldMk cId="0" sldId="259"/>
            <ac:spMk id="3" creationId="{C4657185-7121-F285-28E7-CCF470AA466C}"/>
          </ac:spMkLst>
        </pc:spChg>
        <pc:spChg chg="mod">
          <ac:chgData name="Sharon Garcia" userId="960d9f33991f95c3" providerId="LiveId" clId="{DE6AE0B6-22C3-47A8-A0A0-4670F80FCC74}" dt="2024-06-17T20:31:53.442" v="446" actId="20577"/>
          <ac:spMkLst>
            <pc:docMk/>
            <pc:sldMk cId="0" sldId="259"/>
            <ac:spMk id="108" creationId="{00000000-0000-0000-0000-000000000000}"/>
          </ac:spMkLst>
        </pc:spChg>
        <pc:spChg chg="del">
          <ac:chgData name="Sharon Garcia" userId="960d9f33991f95c3" providerId="LiveId" clId="{DE6AE0B6-22C3-47A8-A0A0-4670F80FCC74}" dt="2024-06-17T20:09:03.330" v="171" actId="478"/>
          <ac:spMkLst>
            <pc:docMk/>
            <pc:sldMk cId="0" sldId="259"/>
            <ac:spMk id="109" creationId="{00000000-0000-0000-0000-000000000000}"/>
          </ac:spMkLst>
        </pc:spChg>
      </pc:sldChg>
      <pc:sldChg chg="addSp delSp modSp mod delAnim">
        <pc:chgData name="Sharon Garcia" userId="960d9f33991f95c3" providerId="LiveId" clId="{DE6AE0B6-22C3-47A8-A0A0-4670F80FCC74}" dt="2024-06-19T00:57:17.994" v="2062" actId="27636"/>
        <pc:sldMkLst>
          <pc:docMk/>
          <pc:sldMk cId="0" sldId="260"/>
        </pc:sldMkLst>
        <pc:spChg chg="add del mod">
          <ac:chgData name="Sharon Garcia" userId="960d9f33991f95c3" providerId="LiveId" clId="{DE6AE0B6-22C3-47A8-A0A0-4670F80FCC74}" dt="2024-06-17T20:09:25.120" v="193" actId="478"/>
          <ac:spMkLst>
            <pc:docMk/>
            <pc:sldMk cId="0" sldId="260"/>
            <ac:spMk id="100" creationId="{127869B8-0878-3403-AE40-DC2785A3895D}"/>
          </ac:spMkLst>
        </pc:spChg>
        <pc:spChg chg="mod">
          <ac:chgData name="Sharon Garcia" userId="960d9f33991f95c3" providerId="LiveId" clId="{DE6AE0B6-22C3-47A8-A0A0-4670F80FCC74}" dt="2024-06-19T00:57:17.994" v="2062" actId="27636"/>
          <ac:spMkLst>
            <pc:docMk/>
            <pc:sldMk cId="0" sldId="260"/>
            <ac:spMk id="117" creationId="{00000000-0000-0000-0000-000000000000}"/>
          </ac:spMkLst>
        </pc:spChg>
        <pc:spChg chg="mod">
          <ac:chgData name="Sharon Garcia" userId="960d9f33991f95c3" providerId="LiveId" clId="{DE6AE0B6-22C3-47A8-A0A0-4670F80FCC74}" dt="2024-06-17T20:09:19.191" v="191" actId="20577"/>
          <ac:spMkLst>
            <pc:docMk/>
            <pc:sldMk cId="0" sldId="260"/>
            <ac:spMk id="118" creationId="{00000000-0000-0000-0000-000000000000}"/>
          </ac:spMkLst>
        </pc:spChg>
        <pc:picChg chg="del">
          <ac:chgData name="Sharon Garcia" userId="960d9f33991f95c3" providerId="LiveId" clId="{DE6AE0B6-22C3-47A8-A0A0-4670F80FCC74}" dt="2024-06-17T20:09:23.616" v="192" actId="478"/>
          <ac:picMkLst>
            <pc:docMk/>
            <pc:sldMk cId="0" sldId="260"/>
            <ac:picMk id="7" creationId="{B70F0AD4-E3CF-8F38-08A0-3B9E69FBEA89}"/>
          </ac:picMkLst>
        </pc:picChg>
        <pc:picChg chg="add mod modCrop">
          <ac:chgData name="Sharon Garcia" userId="960d9f33991f95c3" providerId="LiveId" clId="{DE6AE0B6-22C3-47A8-A0A0-4670F80FCC74}" dt="2024-06-17T20:18:38.169" v="391" actId="1076"/>
          <ac:picMkLst>
            <pc:docMk/>
            <pc:sldMk cId="0" sldId="260"/>
            <ac:picMk id="102" creationId="{5F4D7AED-0B64-4538-CF9E-7BAE4C476A00}"/>
          </ac:picMkLst>
        </pc:picChg>
        <pc:picChg chg="add del mod">
          <ac:chgData name="Sharon Garcia" userId="960d9f33991f95c3" providerId="LiveId" clId="{DE6AE0B6-22C3-47A8-A0A0-4670F80FCC74}" dt="2024-06-17T20:32:00.958" v="447" actId="478"/>
          <ac:picMkLst>
            <pc:docMk/>
            <pc:sldMk cId="0" sldId="260"/>
            <ac:picMk id="104" creationId="{2C2567C6-23BE-9AD1-6F04-8033E9C27E4B}"/>
          </ac:picMkLst>
        </pc:picChg>
        <pc:picChg chg="add mod modCrop">
          <ac:chgData name="Sharon Garcia" userId="960d9f33991f95c3" providerId="LiveId" clId="{DE6AE0B6-22C3-47A8-A0A0-4670F80FCC74}" dt="2024-06-17T20:32:26.031" v="453" actId="732"/>
          <ac:picMkLst>
            <pc:docMk/>
            <pc:sldMk cId="0" sldId="260"/>
            <ac:picMk id="106" creationId="{EEF9D3A0-823A-AB43-ACBD-1879B3049693}"/>
          </ac:picMkLst>
        </pc:picChg>
        <pc:picChg chg="add mod">
          <ac:chgData name="Sharon Garcia" userId="960d9f33991f95c3" providerId="LiveId" clId="{DE6AE0B6-22C3-47A8-A0A0-4670F80FCC74}" dt="2024-06-17T20:19:05.580" v="400" actId="1076"/>
          <ac:picMkLst>
            <pc:docMk/>
            <pc:sldMk cId="0" sldId="260"/>
            <ac:picMk id="1026" creationId="{58E05E23-52FF-99FD-6829-BD8A6C84241D}"/>
          </ac:picMkLst>
        </pc:picChg>
      </pc:sldChg>
      <pc:sldChg chg="addSp delSp modSp mod ord modTransition delAnim modAnim">
        <pc:chgData name="Sharon Garcia" userId="960d9f33991f95c3" providerId="LiveId" clId="{DE6AE0B6-22C3-47A8-A0A0-4670F80FCC74}" dt="2024-06-19T00:40:23.819" v="2060" actId="20577"/>
        <pc:sldMkLst>
          <pc:docMk/>
          <pc:sldMk cId="0" sldId="261"/>
        </pc:sldMkLst>
        <pc:spChg chg="mod">
          <ac:chgData name="Sharon Garcia" userId="960d9f33991f95c3" providerId="LiveId" clId="{DE6AE0B6-22C3-47A8-A0A0-4670F80FCC74}" dt="2024-06-18T21:01:03.732" v="1859"/>
          <ac:spMkLst>
            <pc:docMk/>
            <pc:sldMk cId="0" sldId="261"/>
            <ac:spMk id="3" creationId="{5A15E7E6-2EA9-5EE3-A324-9B0D44E65055}"/>
          </ac:spMkLst>
        </pc:spChg>
        <pc:spChg chg="mod">
          <ac:chgData name="Sharon Garcia" userId="960d9f33991f95c3" providerId="LiveId" clId="{DE6AE0B6-22C3-47A8-A0A0-4670F80FCC74}" dt="2024-06-18T21:01:03.732" v="1859"/>
          <ac:spMkLst>
            <pc:docMk/>
            <pc:sldMk cId="0" sldId="261"/>
            <ac:spMk id="4" creationId="{B4C9B5EA-198E-0081-536A-493C0A73A939}"/>
          </ac:spMkLst>
        </pc:spChg>
        <pc:spChg chg="mod">
          <ac:chgData name="Sharon Garcia" userId="960d9f33991f95c3" providerId="LiveId" clId="{DE6AE0B6-22C3-47A8-A0A0-4670F80FCC74}" dt="2024-06-18T21:01:03.732" v="1859"/>
          <ac:spMkLst>
            <pc:docMk/>
            <pc:sldMk cId="0" sldId="261"/>
            <ac:spMk id="5" creationId="{CD899DF8-BF76-91E9-C39D-23EB0469CCA8}"/>
          </ac:spMkLst>
        </pc:spChg>
        <pc:spChg chg="mod">
          <ac:chgData name="Sharon Garcia" userId="960d9f33991f95c3" providerId="LiveId" clId="{DE6AE0B6-22C3-47A8-A0A0-4670F80FCC74}" dt="2024-06-18T21:01:03.732" v="1859"/>
          <ac:spMkLst>
            <pc:docMk/>
            <pc:sldMk cId="0" sldId="261"/>
            <ac:spMk id="6" creationId="{A11F5D12-1363-507A-EA32-A9011B94B752}"/>
          </ac:spMkLst>
        </pc:spChg>
        <pc:spChg chg="mod">
          <ac:chgData name="Sharon Garcia" userId="960d9f33991f95c3" providerId="LiveId" clId="{DE6AE0B6-22C3-47A8-A0A0-4670F80FCC74}" dt="2024-06-17T20:47:28.758" v="867" actId="1076"/>
          <ac:spMkLst>
            <pc:docMk/>
            <pc:sldMk cId="0" sldId="261"/>
            <ac:spMk id="7" creationId="{54EB0149-1A6A-3DB1-E6BE-633727040628}"/>
          </ac:spMkLst>
        </pc:spChg>
        <pc:spChg chg="mod">
          <ac:chgData name="Sharon Garcia" userId="960d9f33991f95c3" providerId="LiveId" clId="{DE6AE0B6-22C3-47A8-A0A0-4670F80FCC74}" dt="2024-06-17T20:47:24.323" v="866" actId="1076"/>
          <ac:spMkLst>
            <pc:docMk/>
            <pc:sldMk cId="0" sldId="261"/>
            <ac:spMk id="8" creationId="{F8BD7ADF-D9C8-FA86-40FC-29685653ECA5}"/>
          </ac:spMkLst>
        </pc:spChg>
        <pc:spChg chg="add mod">
          <ac:chgData name="Sharon Garcia" userId="960d9f33991f95c3" providerId="LiveId" clId="{DE6AE0B6-22C3-47A8-A0A0-4670F80FCC74}" dt="2024-06-17T20:47:24.323" v="866" actId="1076"/>
          <ac:spMkLst>
            <pc:docMk/>
            <pc:sldMk cId="0" sldId="261"/>
            <ac:spMk id="10" creationId="{B76A7305-6DD1-D0E5-418A-9DE455DF1B63}"/>
          </ac:spMkLst>
        </pc:spChg>
        <pc:spChg chg="add mod">
          <ac:chgData name="Sharon Garcia" userId="960d9f33991f95c3" providerId="LiveId" clId="{DE6AE0B6-22C3-47A8-A0A0-4670F80FCC74}" dt="2024-06-17T20:47:24.323" v="866" actId="1076"/>
          <ac:spMkLst>
            <pc:docMk/>
            <pc:sldMk cId="0" sldId="261"/>
            <ac:spMk id="11" creationId="{48A9F521-ED19-2894-D147-BEF6356D909D}"/>
          </ac:spMkLst>
        </pc:spChg>
        <pc:spChg chg="add mod">
          <ac:chgData name="Sharon Garcia" userId="960d9f33991f95c3" providerId="LiveId" clId="{DE6AE0B6-22C3-47A8-A0A0-4670F80FCC74}" dt="2024-06-17T20:47:24.323" v="866" actId="1076"/>
          <ac:spMkLst>
            <pc:docMk/>
            <pc:sldMk cId="0" sldId="261"/>
            <ac:spMk id="12" creationId="{6A498211-389A-31E1-1C6A-467A0051658A}"/>
          </ac:spMkLst>
        </pc:spChg>
        <pc:spChg chg="mod">
          <ac:chgData name="Sharon Garcia" userId="960d9f33991f95c3" providerId="LiveId" clId="{DE6AE0B6-22C3-47A8-A0A0-4670F80FCC74}" dt="2024-06-18T21:01:03.732" v="1859"/>
          <ac:spMkLst>
            <pc:docMk/>
            <pc:sldMk cId="0" sldId="261"/>
            <ac:spMk id="13" creationId="{922BDABA-95C0-1DCD-E91E-52595E85E99A}"/>
          </ac:spMkLst>
        </pc:spChg>
        <pc:spChg chg="mod">
          <ac:chgData name="Sharon Garcia" userId="960d9f33991f95c3" providerId="LiveId" clId="{DE6AE0B6-22C3-47A8-A0A0-4670F80FCC74}" dt="2024-06-18T21:01:03.732" v="1859"/>
          <ac:spMkLst>
            <pc:docMk/>
            <pc:sldMk cId="0" sldId="261"/>
            <ac:spMk id="15" creationId="{9528FB8F-CEEA-65E2-F1F3-97217642684F}"/>
          </ac:spMkLst>
        </pc:spChg>
        <pc:spChg chg="mod">
          <ac:chgData name="Sharon Garcia" userId="960d9f33991f95c3" providerId="LiveId" clId="{DE6AE0B6-22C3-47A8-A0A0-4670F80FCC74}" dt="2024-06-18T21:01:03.732" v="1859"/>
          <ac:spMkLst>
            <pc:docMk/>
            <pc:sldMk cId="0" sldId="261"/>
            <ac:spMk id="16" creationId="{5856B62D-ACFD-1AD9-B09F-FE6FF39B0932}"/>
          </ac:spMkLst>
        </pc:spChg>
        <pc:spChg chg="mod">
          <ac:chgData name="Sharon Garcia" userId="960d9f33991f95c3" providerId="LiveId" clId="{DE6AE0B6-22C3-47A8-A0A0-4670F80FCC74}" dt="2024-06-18T21:01:03.732" v="1859"/>
          <ac:spMkLst>
            <pc:docMk/>
            <pc:sldMk cId="0" sldId="261"/>
            <ac:spMk id="17" creationId="{42690D3E-7A02-21F8-236F-DF4D048478F1}"/>
          </ac:spMkLst>
        </pc:spChg>
        <pc:spChg chg="mod">
          <ac:chgData name="Sharon Garcia" userId="960d9f33991f95c3" providerId="LiveId" clId="{DE6AE0B6-22C3-47A8-A0A0-4670F80FCC74}" dt="2024-06-18T21:01:03.732" v="1859"/>
          <ac:spMkLst>
            <pc:docMk/>
            <pc:sldMk cId="0" sldId="261"/>
            <ac:spMk id="18" creationId="{FC1747F4-873B-EC28-1454-898533A1572C}"/>
          </ac:spMkLst>
        </pc:spChg>
        <pc:spChg chg="mod">
          <ac:chgData name="Sharon Garcia" userId="960d9f33991f95c3" providerId="LiveId" clId="{DE6AE0B6-22C3-47A8-A0A0-4670F80FCC74}" dt="2024-06-18T21:02:00.751" v="1865"/>
          <ac:spMkLst>
            <pc:docMk/>
            <pc:sldMk cId="0" sldId="261"/>
            <ac:spMk id="20" creationId="{9638BB5B-8877-A966-AAB5-2C682B378CE5}"/>
          </ac:spMkLst>
        </pc:spChg>
        <pc:spChg chg="mod">
          <ac:chgData name="Sharon Garcia" userId="960d9f33991f95c3" providerId="LiveId" clId="{DE6AE0B6-22C3-47A8-A0A0-4670F80FCC74}" dt="2024-06-18T21:02:00.751" v="1865"/>
          <ac:spMkLst>
            <pc:docMk/>
            <pc:sldMk cId="0" sldId="261"/>
            <ac:spMk id="21" creationId="{9E7304EB-B9EC-9842-9877-F13A77DE4EC0}"/>
          </ac:spMkLst>
        </pc:spChg>
        <pc:spChg chg="mod">
          <ac:chgData name="Sharon Garcia" userId="960d9f33991f95c3" providerId="LiveId" clId="{DE6AE0B6-22C3-47A8-A0A0-4670F80FCC74}" dt="2024-06-18T21:02:00.751" v="1865"/>
          <ac:spMkLst>
            <pc:docMk/>
            <pc:sldMk cId="0" sldId="261"/>
            <ac:spMk id="22" creationId="{7BFFAFAE-0A7F-3D17-5AAA-C4C0452CF95D}"/>
          </ac:spMkLst>
        </pc:spChg>
        <pc:spChg chg="mod">
          <ac:chgData name="Sharon Garcia" userId="960d9f33991f95c3" providerId="LiveId" clId="{DE6AE0B6-22C3-47A8-A0A0-4670F80FCC74}" dt="2024-06-18T21:02:00.751" v="1865"/>
          <ac:spMkLst>
            <pc:docMk/>
            <pc:sldMk cId="0" sldId="261"/>
            <ac:spMk id="24" creationId="{D5D56301-D6F1-628E-D651-84127943E917}"/>
          </ac:spMkLst>
        </pc:spChg>
        <pc:spChg chg="mod">
          <ac:chgData name="Sharon Garcia" userId="960d9f33991f95c3" providerId="LiveId" clId="{DE6AE0B6-22C3-47A8-A0A0-4670F80FCC74}" dt="2024-06-17T20:47:28.758" v="867" actId="1076"/>
          <ac:spMkLst>
            <pc:docMk/>
            <pc:sldMk cId="0" sldId="261"/>
            <ac:spMk id="123" creationId="{00000000-0000-0000-0000-000000000000}"/>
          </ac:spMkLst>
        </pc:spChg>
        <pc:spChg chg="mod">
          <ac:chgData name="Sharon Garcia" userId="960d9f33991f95c3" providerId="LiveId" clId="{DE6AE0B6-22C3-47A8-A0A0-4670F80FCC74}" dt="2024-06-17T20:47:24.323" v="866" actId="1076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Sharon Garcia" userId="960d9f33991f95c3" providerId="LiveId" clId="{DE6AE0B6-22C3-47A8-A0A0-4670F80FCC74}" dt="2024-06-17T20:41:37.306" v="615" actId="20577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Sharon Garcia" userId="960d9f33991f95c3" providerId="LiveId" clId="{DE6AE0B6-22C3-47A8-A0A0-4670F80FCC74}" dt="2024-06-19T00:40:23.819" v="2060" actId="20577"/>
          <ac:spMkLst>
            <pc:docMk/>
            <pc:sldMk cId="0" sldId="261"/>
            <ac:spMk id="126" creationId="{00000000-0000-0000-0000-000000000000}"/>
          </ac:spMkLst>
        </pc:spChg>
        <pc:spChg chg="mod">
          <ac:chgData name="Sharon Garcia" userId="960d9f33991f95c3" providerId="LiveId" clId="{DE6AE0B6-22C3-47A8-A0A0-4670F80FCC74}" dt="2024-06-17T20:47:24.323" v="866" actId="1076"/>
          <ac:spMkLst>
            <pc:docMk/>
            <pc:sldMk cId="0" sldId="261"/>
            <ac:spMk id="127" creationId="{00000000-0000-0000-0000-000000000000}"/>
          </ac:spMkLst>
        </pc:spChg>
        <pc:grpChg chg="del">
          <ac:chgData name="Sharon Garcia" userId="960d9f33991f95c3" providerId="LiveId" clId="{DE6AE0B6-22C3-47A8-A0A0-4670F80FCC74}" dt="2024-06-17T20:46:31.069" v="860" actId="478"/>
          <ac:grpSpMkLst>
            <pc:docMk/>
            <pc:sldMk cId="0" sldId="261"/>
            <ac:grpSpMk id="2" creationId="{39742ACB-98AA-24C5-7B1C-34BDBDC1C46C}"/>
          </ac:grpSpMkLst>
        </pc:grpChg>
        <pc:grpChg chg="add mod">
          <ac:chgData name="Sharon Garcia" userId="960d9f33991f95c3" providerId="LiveId" clId="{DE6AE0B6-22C3-47A8-A0A0-4670F80FCC74}" dt="2024-06-18T21:01:08.120" v="1860" actId="1076"/>
          <ac:grpSpMkLst>
            <pc:docMk/>
            <pc:sldMk cId="0" sldId="261"/>
            <ac:grpSpMk id="2" creationId="{B0B28FE6-A5D7-4AD7-A84D-9C3CADBFA025}"/>
          </ac:grpSpMkLst>
        </pc:grpChg>
        <pc:grpChg chg="del mod">
          <ac:chgData name="Sharon Garcia" userId="960d9f33991f95c3" providerId="LiveId" clId="{DE6AE0B6-22C3-47A8-A0A0-4670F80FCC74}" dt="2024-06-17T20:46:33.358" v="861" actId="478"/>
          <ac:grpSpMkLst>
            <pc:docMk/>
            <pc:sldMk cId="0" sldId="261"/>
            <ac:grpSpMk id="9" creationId="{5C4B0973-A7E2-E24D-9037-083A28AC7F1C}"/>
          </ac:grpSpMkLst>
        </pc:grpChg>
        <pc:grpChg chg="add mod">
          <ac:chgData name="Sharon Garcia" userId="960d9f33991f95c3" providerId="LiveId" clId="{DE6AE0B6-22C3-47A8-A0A0-4670F80FCC74}" dt="2024-06-18T21:01:11.103" v="1861" actId="1076"/>
          <ac:grpSpMkLst>
            <pc:docMk/>
            <pc:sldMk cId="0" sldId="261"/>
            <ac:grpSpMk id="9" creationId="{A09629E8-74EF-E970-418C-CEEDC82AEDE7}"/>
          </ac:grpSpMkLst>
        </pc:grpChg>
        <pc:grpChg chg="add mod">
          <ac:chgData name="Sharon Garcia" userId="960d9f33991f95c3" providerId="LiveId" clId="{DE6AE0B6-22C3-47A8-A0A0-4670F80FCC74}" dt="2024-06-18T21:02:08.340" v="1866" actId="1076"/>
          <ac:grpSpMkLst>
            <pc:docMk/>
            <pc:sldMk cId="0" sldId="261"/>
            <ac:grpSpMk id="19" creationId="{4EEDBF35-261D-34E9-AE87-953EEA914EE2}"/>
          </ac:grpSpMkLst>
        </pc:grpChg>
        <pc:picChg chg="add mod">
          <ac:chgData name="Sharon Garcia" userId="960d9f33991f95c3" providerId="LiveId" clId="{DE6AE0B6-22C3-47A8-A0A0-4670F80FCC74}" dt="2024-06-17T20:47:55.547" v="871" actId="1076"/>
          <ac:picMkLst>
            <pc:docMk/>
            <pc:sldMk cId="0" sldId="261"/>
            <ac:picMk id="14" creationId="{B322B780-30D5-E2FA-A361-AF5AFC6E0A30}"/>
          </ac:picMkLst>
        </pc:picChg>
      </pc:sldChg>
      <pc:sldChg chg="modSp del mod">
        <pc:chgData name="Sharon Garcia" userId="960d9f33991f95c3" providerId="LiveId" clId="{DE6AE0B6-22C3-47A8-A0A0-4670F80FCC74}" dt="2024-06-18T21:02:22.757" v="1870" actId="47"/>
        <pc:sldMkLst>
          <pc:docMk/>
          <pc:sldMk cId="0" sldId="262"/>
        </pc:sldMkLst>
        <pc:spChg chg="mod">
          <ac:chgData name="Sharon Garcia" userId="960d9f33991f95c3" providerId="LiveId" clId="{DE6AE0B6-22C3-47A8-A0A0-4670F80FCC74}" dt="2024-06-18T20:56:39.073" v="1819" actId="208"/>
          <ac:spMkLst>
            <pc:docMk/>
            <pc:sldMk cId="0" sldId="262"/>
            <ac:spMk id="6" creationId="{FC43CD3D-B291-A0D8-8596-57E0D8EF6420}"/>
          </ac:spMkLst>
        </pc:spChg>
        <pc:spChg chg="mod">
          <ac:chgData name="Sharon Garcia" userId="960d9f33991f95c3" providerId="LiveId" clId="{DE6AE0B6-22C3-47A8-A0A0-4670F80FCC74}" dt="2024-06-18T20:56:39.073" v="1819" actId="208"/>
          <ac:spMkLst>
            <pc:docMk/>
            <pc:sldMk cId="0" sldId="262"/>
            <ac:spMk id="7" creationId="{07FB3418-E126-9854-5D1F-B92715168580}"/>
          </ac:spMkLst>
        </pc:spChg>
        <pc:spChg chg="mod">
          <ac:chgData name="Sharon Garcia" userId="960d9f33991f95c3" providerId="LiveId" clId="{DE6AE0B6-22C3-47A8-A0A0-4670F80FCC74}" dt="2024-06-18T20:56:39.073" v="1819" actId="208"/>
          <ac:spMkLst>
            <pc:docMk/>
            <pc:sldMk cId="0" sldId="262"/>
            <ac:spMk id="8" creationId="{21431294-76DC-296E-66CD-4D75E3B06EDF}"/>
          </ac:spMkLst>
        </pc:spChg>
        <pc:spChg chg="mod">
          <ac:chgData name="Sharon Garcia" userId="960d9f33991f95c3" providerId="LiveId" clId="{DE6AE0B6-22C3-47A8-A0A0-4670F80FCC74}" dt="2024-06-18T20:56:39.073" v="1819" actId="208"/>
          <ac:spMkLst>
            <pc:docMk/>
            <pc:sldMk cId="0" sldId="262"/>
            <ac:spMk id="9" creationId="{02469D98-2F82-6942-575D-4580CCA8550F}"/>
          </ac:spMkLst>
        </pc:spChg>
      </pc:sldChg>
      <pc:sldChg chg="addSp delSp modSp del mod ord delAnim">
        <pc:chgData name="Sharon Garcia" userId="960d9f33991f95c3" providerId="LiveId" clId="{DE6AE0B6-22C3-47A8-A0A0-4670F80FCC74}" dt="2024-06-19T00:38:07.837" v="2054" actId="47"/>
        <pc:sldMkLst>
          <pc:docMk/>
          <pc:sldMk cId="0" sldId="263"/>
        </pc:sldMkLst>
        <pc:spChg chg="add del mod">
          <ac:chgData name="Sharon Garcia" userId="960d9f33991f95c3" providerId="LiveId" clId="{DE6AE0B6-22C3-47A8-A0A0-4670F80FCC74}" dt="2024-06-18T04:52:46.781" v="1131" actId="478"/>
          <ac:spMkLst>
            <pc:docMk/>
            <pc:sldMk cId="0" sldId="263"/>
            <ac:spMk id="3" creationId="{57063B83-7D23-F80B-6287-A14AB14468B2}"/>
          </ac:spMkLst>
        </pc:spChg>
        <pc:spChg chg="add del mod">
          <ac:chgData name="Sharon Garcia" userId="960d9f33991f95c3" providerId="LiveId" clId="{DE6AE0B6-22C3-47A8-A0A0-4670F80FCC74}" dt="2024-06-18T05:02:13.468" v="1189" actId="478"/>
          <ac:spMkLst>
            <pc:docMk/>
            <pc:sldMk cId="0" sldId="263"/>
            <ac:spMk id="7" creationId="{60796F49-FA19-9D98-F6EA-DDB33F467321}"/>
          </ac:spMkLst>
        </pc:spChg>
        <pc:spChg chg="mod">
          <ac:chgData name="Sharon Garcia" userId="960d9f33991f95c3" providerId="LiveId" clId="{DE6AE0B6-22C3-47A8-A0A0-4670F80FCC74}" dt="2024-06-18T05:02:10.246" v="1188" actId="1076"/>
          <ac:spMkLst>
            <pc:docMk/>
            <pc:sldMk cId="0" sldId="263"/>
            <ac:spMk id="143" creationId="{00000000-0000-0000-0000-000000000000}"/>
          </ac:spMkLst>
        </pc:spChg>
        <pc:spChg chg="del mod">
          <ac:chgData name="Sharon Garcia" userId="960d9f33991f95c3" providerId="LiveId" clId="{DE6AE0B6-22C3-47A8-A0A0-4670F80FCC74}" dt="2024-06-18T05:01:52.192" v="1149" actId="478"/>
          <ac:spMkLst>
            <pc:docMk/>
            <pc:sldMk cId="0" sldId="263"/>
            <ac:spMk id="145" creationId="{00000000-0000-0000-0000-000000000000}"/>
          </ac:spMkLst>
        </pc:spChg>
        <pc:graphicFrameChg chg="add del mod">
          <ac:chgData name="Sharon Garcia" userId="960d9f33991f95c3" providerId="LiveId" clId="{DE6AE0B6-22C3-47A8-A0A0-4670F80FCC74}" dt="2024-06-18T05:01:21.615" v="1138" actId="478"/>
          <ac:graphicFrameMkLst>
            <pc:docMk/>
            <pc:sldMk cId="0" sldId="263"/>
            <ac:graphicFrameMk id="4" creationId="{0BCF751F-4FE7-4443-1D7F-E037575F510A}"/>
          </ac:graphicFrameMkLst>
        </pc:graphicFrameChg>
        <pc:graphicFrameChg chg="add mod">
          <ac:chgData name="Sharon Garcia" userId="960d9f33991f95c3" providerId="LiveId" clId="{DE6AE0B6-22C3-47A8-A0A0-4670F80FCC74}" dt="2024-06-18T05:03:11.338" v="1195" actId="1076"/>
          <ac:graphicFrameMkLst>
            <pc:docMk/>
            <pc:sldMk cId="0" sldId="263"/>
            <ac:graphicFrameMk id="5" creationId="{0BCF751F-4FE7-4443-1D7F-E037575F510A}"/>
          </ac:graphicFrameMkLst>
        </pc:graphicFrameChg>
        <pc:graphicFrameChg chg="add mod">
          <ac:chgData name="Sharon Garcia" userId="960d9f33991f95c3" providerId="LiveId" clId="{DE6AE0B6-22C3-47A8-A0A0-4670F80FCC74}" dt="2024-06-18T05:03:16.444" v="1198"/>
          <ac:graphicFrameMkLst>
            <pc:docMk/>
            <pc:sldMk cId="0" sldId="263"/>
            <ac:graphicFrameMk id="8" creationId="{0BCF751F-4FE7-4443-1D7F-E037575F510A}"/>
          </ac:graphicFrameMkLst>
        </pc:graphicFrameChg>
        <pc:picChg chg="del">
          <ac:chgData name="Sharon Garcia" userId="960d9f33991f95c3" providerId="LiveId" clId="{DE6AE0B6-22C3-47A8-A0A0-4670F80FCC74}" dt="2024-06-18T04:52:44.853" v="1130" actId="478"/>
          <ac:picMkLst>
            <pc:docMk/>
            <pc:sldMk cId="0" sldId="263"/>
            <ac:picMk id="144" creationId="{00000000-0000-0000-0000-000000000000}"/>
          </ac:picMkLst>
        </pc:picChg>
      </pc:sldChg>
      <pc:sldChg chg="del">
        <pc:chgData name="Sharon Garcia" userId="960d9f33991f95c3" providerId="LiveId" clId="{DE6AE0B6-22C3-47A8-A0A0-4670F80FCC74}" dt="2024-06-18T21:02:21.866" v="1869" actId="47"/>
        <pc:sldMkLst>
          <pc:docMk/>
          <pc:sldMk cId="0" sldId="264"/>
        </pc:sldMkLst>
      </pc:sldChg>
      <pc:sldChg chg="del">
        <pc:chgData name="Sharon Garcia" userId="960d9f33991f95c3" providerId="LiveId" clId="{DE6AE0B6-22C3-47A8-A0A0-4670F80FCC74}" dt="2024-06-18T21:02:20.123" v="1868" actId="47"/>
        <pc:sldMkLst>
          <pc:docMk/>
          <pc:sldMk cId="0" sldId="265"/>
        </pc:sldMkLst>
      </pc:sldChg>
      <pc:sldChg chg="addSp delSp modSp mod ord delAnim">
        <pc:chgData name="Sharon Garcia" userId="960d9f33991f95c3" providerId="LiveId" clId="{DE6AE0B6-22C3-47A8-A0A0-4670F80FCC74}" dt="2024-06-18T21:00:15.548" v="1858" actId="122"/>
        <pc:sldMkLst>
          <pc:docMk/>
          <pc:sldMk cId="0" sldId="266"/>
        </pc:sldMkLst>
        <pc:spChg chg="add del">
          <ac:chgData name="Sharon Garcia" userId="960d9f33991f95c3" providerId="LiveId" clId="{DE6AE0B6-22C3-47A8-A0A0-4670F80FCC74}" dt="2024-06-18T20:54:03.138" v="1808" actId="478"/>
          <ac:spMkLst>
            <pc:docMk/>
            <pc:sldMk cId="0" sldId="266"/>
            <ac:spMk id="3" creationId="{60DF5794-3DCA-F1EA-1348-87CB3D3D652B}"/>
          </ac:spMkLst>
        </pc:spChg>
        <pc:spChg chg="add del">
          <ac:chgData name="Sharon Garcia" userId="960d9f33991f95c3" providerId="LiveId" clId="{DE6AE0B6-22C3-47A8-A0A0-4670F80FCC74}" dt="2024-06-18T20:54:08.467" v="1811" actId="478"/>
          <ac:spMkLst>
            <pc:docMk/>
            <pc:sldMk cId="0" sldId="266"/>
            <ac:spMk id="4" creationId="{5F6856EE-47EB-7FD4-E87D-7BC453750A49}"/>
          </ac:spMkLst>
        </pc:spChg>
        <pc:spChg chg="add mod">
          <ac:chgData name="Sharon Garcia" userId="960d9f33991f95c3" providerId="LiveId" clId="{DE6AE0B6-22C3-47A8-A0A0-4670F80FCC74}" dt="2024-06-18T21:00:02.629" v="1856" actId="208"/>
          <ac:spMkLst>
            <pc:docMk/>
            <pc:sldMk cId="0" sldId="266"/>
            <ac:spMk id="62" creationId="{EFA9B4FA-D895-1887-5E69-6962355BBF93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192" creationId="{B6D55089-B448-472A-AF03-4365F9DD2955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193" creationId="{464C0784-9C53-B114-381B-A818C02FFC53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194" creationId="{3019AF57-B384-6928-8B09-44CC939DD0AC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195" creationId="{6CBDB7CF-3BA4-6DA1-12ED-38ABF3AA60EA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196" creationId="{78A05DBB-A2F1-3BCE-7A2E-ADCB8C8EDE27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197" creationId="{691BFAAC-3756-B14C-0840-359D17325F86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198" creationId="{3730932D-C1FF-E547-60F6-76E1DC9CA8FC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199" creationId="{A4BA4A5B-364C-1CD9-DB9F-C5F417F07DAE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200" creationId="{566752E3-186D-9B76-33A5-2315F28A2E78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201" creationId="{5CE905EE-414A-10B6-7487-292EE70158B9}"/>
          </ac:spMkLst>
        </pc:spChg>
        <pc:spChg chg="mod">
          <ac:chgData name="Sharon Garcia" userId="960d9f33991f95c3" providerId="LiveId" clId="{DE6AE0B6-22C3-47A8-A0A0-4670F80FCC74}" dt="2024-06-18T20:59:58.946" v="1853" actId="208"/>
          <ac:spMkLst>
            <pc:docMk/>
            <pc:sldMk cId="0" sldId="266"/>
            <ac:spMk id="202" creationId="{E89DEB3D-5B32-85EE-2261-4A41EBA64646}"/>
          </ac:spMkLst>
        </pc:spChg>
        <pc:spChg chg="add mod">
          <ac:chgData name="Sharon Garcia" userId="960d9f33991f95c3" providerId="LiveId" clId="{DE6AE0B6-22C3-47A8-A0A0-4670F80FCC74}" dt="2024-06-18T20:59:48.851" v="1849" actId="207"/>
          <ac:spMkLst>
            <pc:docMk/>
            <pc:sldMk cId="0" sldId="266"/>
            <ac:spMk id="203" creationId="{38F14491-402E-3983-1231-8D03AAE92E6E}"/>
          </ac:spMkLst>
        </pc:spChg>
        <pc:spChg chg="mod">
          <ac:chgData name="Sharon Garcia" userId="960d9f33991f95c3" providerId="LiveId" clId="{DE6AE0B6-22C3-47A8-A0A0-4670F80FCC74}" dt="2024-06-18T20:59:46.012" v="1847" actId="208"/>
          <ac:spMkLst>
            <pc:docMk/>
            <pc:sldMk cId="0" sldId="266"/>
            <ac:spMk id="205" creationId="{135B6F8B-7280-0F32-E06B-54930D72274F}"/>
          </ac:spMkLst>
        </pc:spChg>
        <pc:spChg chg="mod">
          <ac:chgData name="Sharon Garcia" userId="960d9f33991f95c3" providerId="LiveId" clId="{DE6AE0B6-22C3-47A8-A0A0-4670F80FCC74}" dt="2024-06-18T20:59:46.012" v="1847" actId="208"/>
          <ac:spMkLst>
            <pc:docMk/>
            <pc:sldMk cId="0" sldId="266"/>
            <ac:spMk id="206" creationId="{B25E5501-6D64-787E-4ED9-4D6D2519740F}"/>
          </ac:spMkLst>
        </pc:spChg>
        <pc:spChg chg="mod">
          <ac:chgData name="Sharon Garcia" userId="960d9f33991f95c3" providerId="LiveId" clId="{DE6AE0B6-22C3-47A8-A0A0-4670F80FCC74}" dt="2024-06-18T20:59:46.012" v="1847" actId="208"/>
          <ac:spMkLst>
            <pc:docMk/>
            <pc:sldMk cId="0" sldId="266"/>
            <ac:spMk id="207" creationId="{7E41D9B2-D5A3-0187-05A1-8E922E349C67}"/>
          </ac:spMkLst>
        </pc:spChg>
        <pc:spChg chg="mod">
          <ac:chgData name="Sharon Garcia" userId="960d9f33991f95c3" providerId="LiveId" clId="{DE6AE0B6-22C3-47A8-A0A0-4670F80FCC74}" dt="2024-06-18T21:00:15.548" v="1858" actId="122"/>
          <ac:spMkLst>
            <pc:docMk/>
            <pc:sldMk cId="0" sldId="266"/>
            <ac:spMk id="235" creationId="{00000000-0000-0000-0000-000000000000}"/>
          </ac:spMkLst>
        </pc:spChg>
        <pc:spChg chg="mod">
          <ac:chgData name="Sharon Garcia" userId="960d9f33991f95c3" providerId="LiveId" clId="{DE6AE0B6-22C3-47A8-A0A0-4670F80FCC74}" dt="2024-06-18T20:53:09.708" v="1751" actId="20577"/>
          <ac:spMkLst>
            <pc:docMk/>
            <pc:sldMk cId="0" sldId="266"/>
            <ac:spMk id="236" creationId="{00000000-0000-0000-0000-000000000000}"/>
          </ac:spMkLst>
        </pc:spChg>
        <pc:spChg chg="del">
          <ac:chgData name="Sharon Garcia" userId="960d9f33991f95c3" providerId="LiveId" clId="{DE6AE0B6-22C3-47A8-A0A0-4670F80FCC74}" dt="2024-06-18T20:51:24.094" v="1662" actId="478"/>
          <ac:spMkLst>
            <pc:docMk/>
            <pc:sldMk cId="0" sldId="266"/>
            <ac:spMk id="237" creationId="{00000000-0000-0000-0000-000000000000}"/>
          </ac:spMkLst>
        </pc:spChg>
        <pc:spChg chg="mod">
          <ac:chgData name="Sharon Garcia" userId="960d9f33991f95c3" providerId="LiveId" clId="{DE6AE0B6-22C3-47A8-A0A0-4670F80FCC74}" dt="2024-06-18T20:52:15.974" v="1722" actId="1076"/>
          <ac:spMkLst>
            <pc:docMk/>
            <pc:sldMk cId="0" sldId="266"/>
            <ac:spMk id="238" creationId="{00000000-0000-0000-0000-000000000000}"/>
          </ac:spMkLst>
        </pc:spChg>
        <pc:spChg chg="del">
          <ac:chgData name="Sharon Garcia" userId="960d9f33991f95c3" providerId="LiveId" clId="{DE6AE0B6-22C3-47A8-A0A0-4670F80FCC74}" dt="2024-06-18T20:51:25.059" v="1663" actId="478"/>
          <ac:spMkLst>
            <pc:docMk/>
            <pc:sldMk cId="0" sldId="266"/>
            <ac:spMk id="239" creationId="{00000000-0000-0000-0000-000000000000}"/>
          </ac:spMkLst>
        </pc:spChg>
        <pc:spChg chg="del">
          <ac:chgData name="Sharon Garcia" userId="960d9f33991f95c3" providerId="LiveId" clId="{DE6AE0B6-22C3-47A8-A0A0-4670F80FCC74}" dt="2024-06-18T20:51:26.416" v="1664" actId="478"/>
          <ac:spMkLst>
            <pc:docMk/>
            <pc:sldMk cId="0" sldId="266"/>
            <ac:spMk id="240" creationId="{00000000-0000-0000-0000-000000000000}"/>
          </ac:spMkLst>
        </pc:spChg>
        <pc:spChg chg="mod">
          <ac:chgData name="Sharon Garcia" userId="960d9f33991f95c3" providerId="LiveId" clId="{DE6AE0B6-22C3-47A8-A0A0-4670F80FCC74}" dt="2024-06-18T20:52:03.897" v="1718" actId="1076"/>
          <ac:spMkLst>
            <pc:docMk/>
            <pc:sldMk cId="0" sldId="266"/>
            <ac:spMk id="241" creationId="{00000000-0000-0000-0000-000000000000}"/>
          </ac:spMkLst>
        </pc:spChg>
        <pc:spChg chg="del">
          <ac:chgData name="Sharon Garcia" userId="960d9f33991f95c3" providerId="LiveId" clId="{DE6AE0B6-22C3-47A8-A0A0-4670F80FCC74}" dt="2024-06-18T20:50:57.691" v="1653" actId="478"/>
          <ac:spMkLst>
            <pc:docMk/>
            <pc:sldMk cId="0" sldId="266"/>
            <ac:spMk id="242" creationId="{00000000-0000-0000-0000-000000000000}"/>
          </ac:spMkLst>
        </pc:spChg>
        <pc:spChg chg="mod">
          <ac:chgData name="Sharon Garcia" userId="960d9f33991f95c3" providerId="LiveId" clId="{DE6AE0B6-22C3-47A8-A0A0-4670F80FCC74}" dt="2024-06-18T20:53:53.221" v="1804" actId="14100"/>
          <ac:spMkLst>
            <pc:docMk/>
            <pc:sldMk cId="0" sldId="266"/>
            <ac:spMk id="243" creationId="{00000000-0000-0000-0000-000000000000}"/>
          </ac:spMkLst>
        </pc:spChg>
        <pc:grpChg chg="del">
          <ac:chgData name="Sharon Garcia" userId="960d9f33991f95c3" providerId="LiveId" clId="{DE6AE0B6-22C3-47A8-A0A0-4670F80FCC74}" dt="2024-06-18T20:54:00.188" v="1805" actId="478"/>
          <ac:grpSpMkLst>
            <pc:docMk/>
            <pc:sldMk cId="0" sldId="266"/>
            <ac:grpSpMk id="7" creationId="{122D9CC8-CE7C-472F-6B17-3B1BFE1F22CF}"/>
          </ac:grpSpMkLst>
        </pc:grpChg>
        <pc:grpChg chg="del">
          <ac:chgData name="Sharon Garcia" userId="960d9f33991f95c3" providerId="LiveId" clId="{DE6AE0B6-22C3-47A8-A0A0-4670F80FCC74}" dt="2024-06-18T20:54:00.905" v="1806" actId="478"/>
          <ac:grpSpMkLst>
            <pc:docMk/>
            <pc:sldMk cId="0" sldId="266"/>
            <ac:grpSpMk id="18" creationId="{D91683DD-EFD1-8A99-7F3E-E52CFA217435}"/>
          </ac:grpSpMkLst>
        </pc:grpChg>
        <pc:grpChg chg="del">
          <ac:chgData name="Sharon Garcia" userId="960d9f33991f95c3" providerId="LiveId" clId="{DE6AE0B6-22C3-47A8-A0A0-4670F80FCC74}" dt="2024-06-18T20:54:05.084" v="1809" actId="478"/>
          <ac:grpSpMkLst>
            <pc:docMk/>
            <pc:sldMk cId="0" sldId="266"/>
            <ac:grpSpMk id="28" creationId="{C13342B8-06C1-DBF7-9488-D13CE683278E}"/>
          </ac:grpSpMkLst>
        </pc:grpChg>
        <pc:grpChg chg="del">
          <ac:chgData name="Sharon Garcia" userId="960d9f33991f95c3" providerId="LiveId" clId="{DE6AE0B6-22C3-47A8-A0A0-4670F80FCC74}" dt="2024-06-18T20:54:10.823" v="1812" actId="478"/>
          <ac:grpSpMkLst>
            <pc:docMk/>
            <pc:sldMk cId="0" sldId="266"/>
            <ac:grpSpMk id="35" creationId="{27B75D40-C011-9A32-4EFD-2BA009F08691}"/>
          </ac:grpSpMkLst>
        </pc:grpChg>
        <pc:grpChg chg="add mod">
          <ac:chgData name="Sharon Garcia" userId="960d9f33991f95c3" providerId="LiveId" clId="{DE6AE0B6-22C3-47A8-A0A0-4670F80FCC74}" dt="2024-06-18T20:59:56.976" v="1852" actId="207"/>
          <ac:grpSpMkLst>
            <pc:docMk/>
            <pc:sldMk cId="0" sldId="266"/>
            <ac:grpSpMk id="63" creationId="{CBDBDD75-9362-DC02-3E52-F46DF809C010}"/>
          </ac:grpSpMkLst>
        </pc:grpChg>
        <pc:grpChg chg="add mod">
          <ac:chgData name="Sharon Garcia" userId="960d9f33991f95c3" providerId="LiveId" clId="{DE6AE0B6-22C3-47A8-A0A0-4670F80FCC74}" dt="2024-06-18T20:59:43.504" v="1846" actId="207"/>
          <ac:grpSpMkLst>
            <pc:docMk/>
            <pc:sldMk cId="0" sldId="266"/>
            <ac:grpSpMk id="204" creationId="{A99E9B0E-9FC7-9F69-2AF7-CBCA5C95498E}"/>
          </ac:grpSpMkLst>
        </pc:grpChg>
        <pc:cxnChg chg="mod">
          <ac:chgData name="Sharon Garcia" userId="960d9f33991f95c3" providerId="LiveId" clId="{DE6AE0B6-22C3-47A8-A0A0-4670F80FCC74}" dt="2024-06-18T20:53:53.221" v="1804" actId="14100"/>
          <ac:cxnSpMkLst>
            <pc:docMk/>
            <pc:sldMk cId="0" sldId="266"/>
            <ac:cxnSpMk id="51" creationId="{FC307C01-3CAD-9CC2-A040-B047FBE09A01}"/>
          </ac:cxnSpMkLst>
        </pc:cxnChg>
        <pc:cxnChg chg="mod">
          <ac:chgData name="Sharon Garcia" userId="960d9f33991f95c3" providerId="LiveId" clId="{DE6AE0B6-22C3-47A8-A0A0-4670F80FCC74}" dt="2024-06-18T20:52:15.974" v="1722" actId="1076"/>
          <ac:cxnSpMkLst>
            <pc:docMk/>
            <pc:sldMk cId="0" sldId="266"/>
            <ac:cxnSpMk id="52" creationId="{DA82C9CE-7582-16AB-9A3D-D0A0181EAA20}"/>
          </ac:cxnSpMkLst>
        </pc:cxnChg>
        <pc:cxnChg chg="mod">
          <ac:chgData name="Sharon Garcia" userId="960d9f33991f95c3" providerId="LiveId" clId="{DE6AE0B6-22C3-47A8-A0A0-4670F80FCC74}" dt="2024-06-18T20:52:58.705" v="1745" actId="14100"/>
          <ac:cxnSpMkLst>
            <pc:docMk/>
            <pc:sldMk cId="0" sldId="266"/>
            <ac:cxnSpMk id="56" creationId="{2D8F1B86-DD82-A59F-5DCE-47E19B7AB8AD}"/>
          </ac:cxnSpMkLst>
        </pc:cxnChg>
        <pc:cxnChg chg="mod">
          <ac:chgData name="Sharon Garcia" userId="960d9f33991f95c3" providerId="LiveId" clId="{DE6AE0B6-22C3-47A8-A0A0-4670F80FCC74}" dt="2024-06-18T20:52:07.339" v="1719" actId="14100"/>
          <ac:cxnSpMkLst>
            <pc:docMk/>
            <pc:sldMk cId="0" sldId="266"/>
            <ac:cxnSpMk id="58" creationId="{23590A52-88A4-6784-045B-6E15C7DB9295}"/>
          </ac:cxnSpMkLst>
        </pc:cxnChg>
      </pc:sldChg>
      <pc:sldChg chg="del">
        <pc:chgData name="Sharon Garcia" userId="960d9f33991f95c3" providerId="LiveId" clId="{DE6AE0B6-22C3-47A8-A0A0-4670F80FCC74}" dt="2024-06-18T20:54:23.326" v="1814" actId="47"/>
        <pc:sldMkLst>
          <pc:docMk/>
          <pc:sldMk cId="0" sldId="267"/>
        </pc:sldMkLst>
      </pc:sldChg>
      <pc:sldChg chg="del">
        <pc:chgData name="Sharon Garcia" userId="960d9f33991f95c3" providerId="LiveId" clId="{DE6AE0B6-22C3-47A8-A0A0-4670F80FCC74}" dt="2024-06-17T20:07:13.991" v="11" actId="47"/>
        <pc:sldMkLst>
          <pc:docMk/>
          <pc:sldMk cId="0" sldId="268"/>
        </pc:sldMkLst>
      </pc:sldChg>
      <pc:sldChg chg="del">
        <pc:chgData name="Sharon Garcia" userId="960d9f33991f95c3" providerId="LiveId" clId="{DE6AE0B6-22C3-47A8-A0A0-4670F80FCC74}" dt="2024-06-17T20:06:48.900" v="1" actId="47"/>
        <pc:sldMkLst>
          <pc:docMk/>
          <pc:sldMk cId="0" sldId="269"/>
        </pc:sldMkLst>
      </pc:sldChg>
      <pc:sldChg chg="del">
        <pc:chgData name="Sharon Garcia" userId="960d9f33991f95c3" providerId="LiveId" clId="{DE6AE0B6-22C3-47A8-A0A0-4670F80FCC74}" dt="2024-06-17T20:06:50.076" v="2" actId="47"/>
        <pc:sldMkLst>
          <pc:docMk/>
          <pc:sldMk cId="0" sldId="270"/>
        </pc:sldMkLst>
      </pc:sldChg>
      <pc:sldChg chg="del">
        <pc:chgData name="Sharon Garcia" userId="960d9f33991f95c3" providerId="LiveId" clId="{DE6AE0B6-22C3-47A8-A0A0-4670F80FCC74}" dt="2024-06-18T21:02:25.124" v="1871" actId="47"/>
        <pc:sldMkLst>
          <pc:docMk/>
          <pc:sldMk cId="0" sldId="271"/>
        </pc:sldMkLst>
      </pc:sldChg>
      <pc:sldChg chg="del">
        <pc:chgData name="Sharon Garcia" userId="960d9f33991f95c3" providerId="LiveId" clId="{DE6AE0B6-22C3-47A8-A0A0-4670F80FCC74}" dt="2024-06-17T20:06:54.741" v="4" actId="47"/>
        <pc:sldMkLst>
          <pc:docMk/>
          <pc:sldMk cId="0" sldId="272"/>
        </pc:sldMkLst>
      </pc:sldChg>
      <pc:sldChg chg="del">
        <pc:chgData name="Sharon Garcia" userId="960d9f33991f95c3" providerId="LiveId" clId="{DE6AE0B6-22C3-47A8-A0A0-4670F80FCC74}" dt="2024-06-17T20:06:56.378" v="5" actId="47"/>
        <pc:sldMkLst>
          <pc:docMk/>
          <pc:sldMk cId="0" sldId="273"/>
        </pc:sldMkLst>
      </pc:sldChg>
      <pc:sldChg chg="del">
        <pc:chgData name="Sharon Garcia" userId="960d9f33991f95c3" providerId="LiveId" clId="{DE6AE0B6-22C3-47A8-A0A0-4670F80FCC74}" dt="2024-06-17T20:06:57.843" v="6" actId="47"/>
        <pc:sldMkLst>
          <pc:docMk/>
          <pc:sldMk cId="0" sldId="274"/>
        </pc:sldMkLst>
      </pc:sldChg>
      <pc:sldChg chg="del">
        <pc:chgData name="Sharon Garcia" userId="960d9f33991f95c3" providerId="LiveId" clId="{DE6AE0B6-22C3-47A8-A0A0-4670F80FCC74}" dt="2024-06-17T20:06:59.359" v="7" actId="47"/>
        <pc:sldMkLst>
          <pc:docMk/>
          <pc:sldMk cId="0" sldId="275"/>
        </pc:sldMkLst>
      </pc:sldChg>
      <pc:sldChg chg="del">
        <pc:chgData name="Sharon Garcia" userId="960d9f33991f95c3" providerId="LiveId" clId="{DE6AE0B6-22C3-47A8-A0A0-4670F80FCC74}" dt="2024-06-17T20:07:00.411" v="8" actId="47"/>
        <pc:sldMkLst>
          <pc:docMk/>
          <pc:sldMk cId="0" sldId="276"/>
        </pc:sldMkLst>
      </pc:sldChg>
      <pc:sldChg chg="del">
        <pc:chgData name="Sharon Garcia" userId="960d9f33991f95c3" providerId="LiveId" clId="{DE6AE0B6-22C3-47A8-A0A0-4670F80FCC74}" dt="2024-06-17T20:07:01.679" v="9" actId="47"/>
        <pc:sldMkLst>
          <pc:docMk/>
          <pc:sldMk cId="0" sldId="277"/>
        </pc:sldMkLst>
      </pc:sldChg>
      <pc:sldChg chg="del">
        <pc:chgData name="Sharon Garcia" userId="960d9f33991f95c3" providerId="LiveId" clId="{DE6AE0B6-22C3-47A8-A0A0-4670F80FCC74}" dt="2024-06-17T20:07:02.692" v="10" actId="47"/>
        <pc:sldMkLst>
          <pc:docMk/>
          <pc:sldMk cId="0" sldId="278"/>
        </pc:sldMkLst>
      </pc:sldChg>
      <pc:sldChg chg="del">
        <pc:chgData name="Sharon Garcia" userId="960d9f33991f95c3" providerId="LiveId" clId="{DE6AE0B6-22C3-47A8-A0A0-4670F80FCC74}" dt="2024-06-18T21:38:16.587" v="1897" actId="47"/>
        <pc:sldMkLst>
          <pc:docMk/>
          <pc:sldMk cId="0" sldId="279"/>
        </pc:sldMkLst>
      </pc:sldChg>
      <pc:sldChg chg="del">
        <pc:chgData name="Sharon Garcia" userId="960d9f33991f95c3" providerId="LiveId" clId="{DE6AE0B6-22C3-47A8-A0A0-4670F80FCC74}" dt="2024-06-18T21:38:16.740" v="1898" actId="47"/>
        <pc:sldMkLst>
          <pc:docMk/>
          <pc:sldMk cId="0" sldId="280"/>
        </pc:sldMkLst>
      </pc:sldChg>
      <pc:sldChg chg="del">
        <pc:chgData name="Sharon Garcia" userId="960d9f33991f95c3" providerId="LiveId" clId="{DE6AE0B6-22C3-47A8-A0A0-4670F80FCC74}" dt="2024-06-18T21:38:16.900" v="1899" actId="47"/>
        <pc:sldMkLst>
          <pc:docMk/>
          <pc:sldMk cId="0" sldId="281"/>
        </pc:sldMkLst>
      </pc:sldChg>
      <pc:sldChg chg="del">
        <pc:chgData name="Sharon Garcia" userId="960d9f33991f95c3" providerId="LiveId" clId="{DE6AE0B6-22C3-47A8-A0A0-4670F80FCC74}" dt="2024-06-18T21:38:17.057" v="1900" actId="47"/>
        <pc:sldMkLst>
          <pc:docMk/>
          <pc:sldMk cId="0" sldId="282"/>
        </pc:sldMkLst>
      </pc:sldChg>
      <pc:sldChg chg="del">
        <pc:chgData name="Sharon Garcia" userId="960d9f33991f95c3" providerId="LiveId" clId="{DE6AE0B6-22C3-47A8-A0A0-4670F80FCC74}" dt="2024-06-18T21:38:17.703" v="1901" actId="47"/>
        <pc:sldMkLst>
          <pc:docMk/>
          <pc:sldMk cId="0" sldId="283"/>
        </pc:sldMkLst>
      </pc:sldChg>
      <pc:sldChg chg="del">
        <pc:chgData name="Sharon Garcia" userId="960d9f33991f95c3" providerId="LiveId" clId="{DE6AE0B6-22C3-47A8-A0A0-4670F80FCC74}" dt="2024-06-18T21:01:23.191" v="1864" actId="47"/>
        <pc:sldMkLst>
          <pc:docMk/>
          <pc:sldMk cId="0" sldId="284"/>
        </pc:sldMkLst>
      </pc:sldChg>
      <pc:sldChg chg="del">
        <pc:chgData name="Sharon Garcia" userId="960d9f33991f95c3" providerId="LiveId" clId="{DE6AE0B6-22C3-47A8-A0A0-4670F80FCC74}" dt="2024-06-18T21:38:17.987" v="1902" actId="47"/>
        <pc:sldMkLst>
          <pc:docMk/>
          <pc:sldMk cId="0" sldId="285"/>
        </pc:sldMkLst>
      </pc:sldChg>
      <pc:sldChg chg="del">
        <pc:chgData name="Sharon Garcia" userId="960d9f33991f95c3" providerId="LiveId" clId="{DE6AE0B6-22C3-47A8-A0A0-4670F80FCC74}" dt="2024-06-18T21:01:18.450" v="1863" actId="47"/>
        <pc:sldMkLst>
          <pc:docMk/>
          <pc:sldMk cId="0" sldId="286"/>
        </pc:sldMkLst>
      </pc:sldChg>
      <pc:sldChg chg="del">
        <pc:chgData name="Sharon Garcia" userId="960d9f33991f95c3" providerId="LiveId" clId="{DE6AE0B6-22C3-47A8-A0A0-4670F80FCC74}" dt="2024-06-18T21:01:17.136" v="1862" actId="47"/>
        <pc:sldMkLst>
          <pc:docMk/>
          <pc:sldMk cId="0" sldId="287"/>
        </pc:sldMkLst>
      </pc:sldChg>
      <pc:sldChg chg="del">
        <pc:chgData name="Sharon Garcia" userId="960d9f33991f95c3" providerId="LiveId" clId="{DE6AE0B6-22C3-47A8-A0A0-4670F80FCC74}" dt="2024-06-18T21:38:18.432" v="1903" actId="47"/>
        <pc:sldMkLst>
          <pc:docMk/>
          <pc:sldMk cId="0" sldId="288"/>
        </pc:sldMkLst>
      </pc:sldChg>
      <pc:sldChg chg="del">
        <pc:chgData name="Sharon Garcia" userId="960d9f33991f95c3" providerId="LiveId" clId="{DE6AE0B6-22C3-47A8-A0A0-4670F80FCC74}" dt="2024-06-18T21:38:19.294" v="1904" actId="47"/>
        <pc:sldMkLst>
          <pc:docMk/>
          <pc:sldMk cId="0" sldId="289"/>
        </pc:sldMkLst>
      </pc:sldChg>
      <pc:sldChg chg="del">
        <pc:chgData name="Sharon Garcia" userId="960d9f33991f95c3" providerId="LiveId" clId="{DE6AE0B6-22C3-47A8-A0A0-4670F80FCC74}" dt="2024-06-18T21:38:19.674" v="1905" actId="47"/>
        <pc:sldMkLst>
          <pc:docMk/>
          <pc:sldMk cId="0" sldId="290"/>
        </pc:sldMkLst>
      </pc:sldChg>
      <pc:sldChg chg="del">
        <pc:chgData name="Sharon Garcia" userId="960d9f33991f95c3" providerId="LiveId" clId="{DE6AE0B6-22C3-47A8-A0A0-4670F80FCC74}" dt="2024-06-18T21:38:20.096" v="1906" actId="47"/>
        <pc:sldMkLst>
          <pc:docMk/>
          <pc:sldMk cId="0" sldId="291"/>
        </pc:sldMkLst>
      </pc:sldChg>
      <pc:sldChg chg="del">
        <pc:chgData name="Sharon Garcia" userId="960d9f33991f95c3" providerId="LiveId" clId="{DE6AE0B6-22C3-47A8-A0A0-4670F80FCC74}" dt="2024-06-18T21:38:20.712" v="1907" actId="47"/>
        <pc:sldMkLst>
          <pc:docMk/>
          <pc:sldMk cId="0" sldId="292"/>
        </pc:sldMkLst>
      </pc:sldChg>
      <pc:sldChg chg="del">
        <pc:chgData name="Sharon Garcia" userId="960d9f33991f95c3" providerId="LiveId" clId="{DE6AE0B6-22C3-47A8-A0A0-4670F80FCC74}" dt="2024-06-18T21:38:21.264" v="1908" actId="47"/>
        <pc:sldMkLst>
          <pc:docMk/>
          <pc:sldMk cId="0" sldId="293"/>
        </pc:sldMkLst>
      </pc:sldChg>
      <pc:sldChg chg="del">
        <pc:chgData name="Sharon Garcia" userId="960d9f33991f95c3" providerId="LiveId" clId="{DE6AE0B6-22C3-47A8-A0A0-4670F80FCC74}" dt="2024-06-18T21:02:18.062" v="1867" actId="47"/>
        <pc:sldMkLst>
          <pc:docMk/>
          <pc:sldMk cId="571818535" sldId="295"/>
        </pc:sldMkLst>
      </pc:sldChg>
      <pc:sldChg chg="del">
        <pc:chgData name="Sharon Garcia" userId="960d9f33991f95c3" providerId="LiveId" clId="{DE6AE0B6-22C3-47A8-A0A0-4670F80FCC74}" dt="2024-06-18T20:54:21.554" v="1813" actId="47"/>
        <pc:sldMkLst>
          <pc:docMk/>
          <pc:sldMk cId="607979321" sldId="296"/>
        </pc:sldMkLst>
      </pc:sldChg>
      <pc:sldChg chg="modSp add mod ord">
        <pc:chgData name="Sharon Garcia" userId="960d9f33991f95c3" providerId="LiveId" clId="{DE6AE0B6-22C3-47A8-A0A0-4670F80FCC74}" dt="2024-06-18T04:48:56.469" v="1093" actId="1076"/>
        <pc:sldMkLst>
          <pc:docMk/>
          <pc:sldMk cId="400728660" sldId="297"/>
        </pc:sldMkLst>
        <pc:spChg chg="mod">
          <ac:chgData name="Sharon Garcia" userId="960d9f33991f95c3" providerId="LiveId" clId="{DE6AE0B6-22C3-47A8-A0A0-4670F80FCC74}" dt="2024-06-18T04:48:56.469" v="1093" actId="1076"/>
          <ac:spMkLst>
            <pc:docMk/>
            <pc:sldMk cId="400728660" sldId="297"/>
            <ac:spMk id="108" creationId="{00000000-0000-0000-0000-000000000000}"/>
          </ac:spMkLst>
        </pc:spChg>
        <pc:spChg chg="mod">
          <ac:chgData name="Sharon Garcia" userId="960d9f33991f95c3" providerId="LiveId" clId="{DE6AE0B6-22C3-47A8-A0A0-4670F80FCC74}" dt="2024-06-18T04:48:32.834" v="1065" actId="20577"/>
          <ac:spMkLst>
            <pc:docMk/>
            <pc:sldMk cId="400728660" sldId="297"/>
            <ac:spMk id="110" creationId="{00000000-0000-0000-0000-000000000000}"/>
          </ac:spMkLst>
        </pc:spChg>
      </pc:sldChg>
      <pc:sldChg chg="del">
        <pc:chgData name="Sharon Garcia" userId="960d9f33991f95c3" providerId="LiveId" clId="{DE6AE0B6-22C3-47A8-A0A0-4670F80FCC74}" dt="2024-06-17T20:06:51.362" v="3" actId="47"/>
        <pc:sldMkLst>
          <pc:docMk/>
          <pc:sldMk cId="2532403638" sldId="297"/>
        </pc:sldMkLst>
      </pc:sldChg>
      <pc:sldChg chg="addSp delSp modSp new mod">
        <pc:chgData name="Sharon Garcia" userId="960d9f33991f95c3" providerId="LiveId" clId="{DE6AE0B6-22C3-47A8-A0A0-4670F80FCC74}" dt="2024-06-18T04:50:25.110" v="1098" actId="478"/>
        <pc:sldMkLst>
          <pc:docMk/>
          <pc:sldMk cId="189200279" sldId="298"/>
        </pc:sldMkLst>
        <pc:spChg chg="del">
          <ac:chgData name="Sharon Garcia" userId="960d9f33991f95c3" providerId="LiveId" clId="{DE6AE0B6-22C3-47A8-A0A0-4670F80FCC74}" dt="2024-06-18T04:44:13.045" v="1002" actId="478"/>
          <ac:spMkLst>
            <pc:docMk/>
            <pc:sldMk cId="189200279" sldId="298"/>
            <ac:spMk id="2" creationId="{5CFB1E4C-46A9-82C9-E81D-CBD1E48C84BD}"/>
          </ac:spMkLst>
        </pc:spChg>
        <pc:spChg chg="del">
          <ac:chgData name="Sharon Garcia" userId="960d9f33991f95c3" providerId="LiveId" clId="{DE6AE0B6-22C3-47A8-A0A0-4670F80FCC74}" dt="2024-06-18T04:44:14.160" v="1003" actId="478"/>
          <ac:spMkLst>
            <pc:docMk/>
            <pc:sldMk cId="189200279" sldId="298"/>
            <ac:spMk id="3" creationId="{C65AE4FA-3DE8-E700-1B1F-08A010037709}"/>
          </ac:spMkLst>
        </pc:spChg>
        <pc:graphicFrameChg chg="add mod">
          <ac:chgData name="Sharon Garcia" userId="960d9f33991f95c3" providerId="LiveId" clId="{DE6AE0B6-22C3-47A8-A0A0-4670F80FCC74}" dt="2024-06-18T04:45:22.326" v="1010" actId="14100"/>
          <ac:graphicFrameMkLst>
            <pc:docMk/>
            <pc:sldMk cId="189200279" sldId="298"/>
            <ac:graphicFrameMk id="4" creationId="{181EC8A9-D7A0-6914-9726-27509A9B27F4}"/>
          </ac:graphicFrameMkLst>
        </pc:graphicFrameChg>
        <pc:picChg chg="add del mod">
          <ac:chgData name="Sharon Garcia" userId="960d9f33991f95c3" providerId="LiveId" clId="{DE6AE0B6-22C3-47A8-A0A0-4670F80FCC74}" dt="2024-06-18T04:50:25.110" v="1098" actId="478"/>
          <ac:picMkLst>
            <pc:docMk/>
            <pc:sldMk cId="189200279" sldId="298"/>
            <ac:picMk id="3" creationId="{778AE3EB-78BD-E27C-6D8B-0188E0E3C42E}"/>
          </ac:picMkLst>
        </pc:picChg>
      </pc:sldChg>
      <pc:sldChg chg="add del">
        <pc:chgData name="Sharon Garcia" userId="960d9f33991f95c3" providerId="LiveId" clId="{DE6AE0B6-22C3-47A8-A0A0-4670F80FCC74}" dt="2024-06-18T04:44:05.751" v="1000" actId="47"/>
        <pc:sldMkLst>
          <pc:docMk/>
          <pc:sldMk cId="1877765658" sldId="298"/>
        </pc:sldMkLst>
      </pc:sldChg>
      <pc:sldChg chg="delSp modSp add del mod">
        <pc:chgData name="Sharon Garcia" userId="960d9f33991f95c3" providerId="LiveId" clId="{DE6AE0B6-22C3-47A8-A0A0-4670F80FCC74}" dt="2024-06-18T04:11:47.173" v="998" actId="47"/>
        <pc:sldMkLst>
          <pc:docMk/>
          <pc:sldMk cId="1989469777" sldId="298"/>
        </pc:sldMkLst>
        <pc:spChg chg="mod">
          <ac:chgData name="Sharon Garcia" userId="960d9f33991f95c3" providerId="LiveId" clId="{DE6AE0B6-22C3-47A8-A0A0-4670F80FCC74}" dt="2024-06-18T04:09:00.361" v="982" actId="20577"/>
          <ac:spMkLst>
            <pc:docMk/>
            <pc:sldMk cId="1989469777" sldId="298"/>
            <ac:spMk id="117" creationId="{00000000-0000-0000-0000-000000000000}"/>
          </ac:spMkLst>
        </pc:spChg>
        <pc:picChg chg="del">
          <ac:chgData name="Sharon Garcia" userId="960d9f33991f95c3" providerId="LiveId" clId="{DE6AE0B6-22C3-47A8-A0A0-4670F80FCC74}" dt="2024-06-17T20:32:36.938" v="455" actId="478"/>
          <ac:picMkLst>
            <pc:docMk/>
            <pc:sldMk cId="1989469777" sldId="298"/>
            <ac:picMk id="102" creationId="{5F4D7AED-0B64-4538-CF9E-7BAE4C476A00}"/>
          </ac:picMkLst>
        </pc:picChg>
      </pc:sldChg>
      <pc:sldChg chg="modSp add mod">
        <pc:chgData name="Sharon Garcia" userId="960d9f33991f95c3" providerId="LiveId" clId="{DE6AE0B6-22C3-47A8-A0A0-4670F80FCC74}" dt="2024-06-18T04:48:43.904" v="1077" actId="20577"/>
        <pc:sldMkLst>
          <pc:docMk/>
          <pc:sldMk cId="4201014184" sldId="299"/>
        </pc:sldMkLst>
        <pc:spChg chg="mod">
          <ac:chgData name="Sharon Garcia" userId="960d9f33991f95c3" providerId="LiveId" clId="{DE6AE0B6-22C3-47A8-A0A0-4670F80FCC74}" dt="2024-06-18T04:48:43.904" v="1077" actId="20577"/>
          <ac:spMkLst>
            <pc:docMk/>
            <pc:sldMk cId="4201014184" sldId="299"/>
            <ac:spMk id="108" creationId="{00000000-0000-0000-0000-000000000000}"/>
          </ac:spMkLst>
        </pc:spChg>
        <pc:spChg chg="mod">
          <ac:chgData name="Sharon Garcia" userId="960d9f33991f95c3" providerId="LiveId" clId="{DE6AE0B6-22C3-47A8-A0A0-4670F80FCC74}" dt="2024-06-18T04:48:37.898" v="1068" actId="20577"/>
          <ac:spMkLst>
            <pc:docMk/>
            <pc:sldMk cId="4201014184" sldId="299"/>
            <ac:spMk id="110" creationId="{00000000-0000-0000-0000-000000000000}"/>
          </ac:spMkLst>
        </pc:spChg>
      </pc:sldChg>
      <pc:sldChg chg="addSp delSp modSp add mod">
        <pc:chgData name="Sharon Garcia" userId="960d9f33991f95c3" providerId="LiveId" clId="{DE6AE0B6-22C3-47A8-A0A0-4670F80FCC74}" dt="2024-06-18T23:36:18.982" v="1951" actId="478"/>
        <pc:sldMkLst>
          <pc:docMk/>
          <pc:sldMk cId="3506673587" sldId="300"/>
        </pc:sldMkLst>
        <pc:graphicFrameChg chg="add mod">
          <ac:chgData name="Sharon Garcia" userId="960d9f33991f95c3" providerId="LiveId" clId="{DE6AE0B6-22C3-47A8-A0A0-4670F80FCC74}" dt="2024-06-18T05:07:10.917" v="1201"/>
          <ac:graphicFrameMkLst>
            <pc:docMk/>
            <pc:sldMk cId="3506673587" sldId="300"/>
            <ac:graphicFrameMk id="2" creationId="{352F5699-6CF4-2831-E695-1EE076E60DC1}"/>
          </ac:graphicFrameMkLst>
        </pc:graphicFrameChg>
        <pc:graphicFrameChg chg="add mod modGraphic">
          <ac:chgData name="Sharon Garcia" userId="960d9f33991f95c3" providerId="LiveId" clId="{DE6AE0B6-22C3-47A8-A0A0-4670F80FCC74}" dt="2024-06-18T22:01:35.796" v="1935" actId="313"/>
          <ac:graphicFrameMkLst>
            <pc:docMk/>
            <pc:sldMk cId="3506673587" sldId="300"/>
            <ac:graphicFrameMk id="3" creationId="{07069E8E-E776-30E7-AD99-7E49F90825EC}"/>
          </ac:graphicFrameMkLst>
        </pc:graphicFrameChg>
        <pc:graphicFrameChg chg="del">
          <ac:chgData name="Sharon Garcia" userId="960d9f33991f95c3" providerId="LiveId" clId="{DE6AE0B6-22C3-47A8-A0A0-4670F80FCC74}" dt="2024-06-18T05:03:22.456" v="1200" actId="478"/>
          <ac:graphicFrameMkLst>
            <pc:docMk/>
            <pc:sldMk cId="3506673587" sldId="300"/>
            <ac:graphicFrameMk id="5" creationId="{0BCF751F-4FE7-4443-1D7F-E037575F510A}"/>
          </ac:graphicFrameMkLst>
        </pc:graphicFrameChg>
        <pc:picChg chg="add del mod">
          <ac:chgData name="Sharon Garcia" userId="960d9f33991f95c3" providerId="LiveId" clId="{DE6AE0B6-22C3-47A8-A0A0-4670F80FCC74}" dt="2024-06-18T23:36:18.982" v="1951" actId="478"/>
          <ac:picMkLst>
            <pc:docMk/>
            <pc:sldMk cId="3506673587" sldId="300"/>
            <ac:picMk id="6" creationId="{99BC603B-DF49-37D0-A61F-EB5030D0F82F}"/>
          </ac:picMkLst>
        </pc:picChg>
      </pc:sldChg>
      <pc:sldChg chg="addSp delSp modSp add mod ord">
        <pc:chgData name="Sharon Garcia" userId="960d9f33991f95c3" providerId="LiveId" clId="{DE6AE0B6-22C3-47A8-A0A0-4670F80FCC74}" dt="2024-06-18T23:36:49.141" v="1956" actId="1076"/>
        <pc:sldMkLst>
          <pc:docMk/>
          <pc:sldMk cId="3002874792" sldId="301"/>
        </pc:sldMkLst>
        <pc:spChg chg="mod">
          <ac:chgData name="Sharon Garcia" userId="960d9f33991f95c3" providerId="LiveId" clId="{DE6AE0B6-22C3-47A8-A0A0-4670F80FCC74}" dt="2024-06-18T05:11:53.968" v="1269" actId="20577"/>
          <ac:spMkLst>
            <pc:docMk/>
            <pc:sldMk cId="3002874792" sldId="301"/>
            <ac:spMk id="143" creationId="{00000000-0000-0000-0000-000000000000}"/>
          </ac:spMkLst>
        </pc:spChg>
        <pc:graphicFrameChg chg="del">
          <ac:chgData name="Sharon Garcia" userId="960d9f33991f95c3" providerId="LiveId" clId="{DE6AE0B6-22C3-47A8-A0A0-4670F80FCC74}" dt="2024-06-18T05:11:58.817" v="1270" actId="478"/>
          <ac:graphicFrameMkLst>
            <pc:docMk/>
            <pc:sldMk cId="3002874792" sldId="301"/>
            <ac:graphicFrameMk id="3" creationId="{07069E8E-E776-30E7-AD99-7E49F90825EC}"/>
          </ac:graphicFrameMkLst>
        </pc:graphicFrameChg>
        <pc:picChg chg="add del mod">
          <ac:chgData name="Sharon Garcia" userId="960d9f33991f95c3" providerId="LiveId" clId="{DE6AE0B6-22C3-47A8-A0A0-4670F80FCC74}" dt="2024-06-18T19:04:14.538" v="1558" actId="478"/>
          <ac:picMkLst>
            <pc:docMk/>
            <pc:sldMk cId="3002874792" sldId="301"/>
            <ac:picMk id="4" creationId="{4717D17E-A5C1-929C-A33B-F8D5DD6C7518}"/>
          </ac:picMkLst>
        </pc:picChg>
        <pc:picChg chg="add del mod">
          <ac:chgData name="Sharon Garcia" userId="960d9f33991f95c3" providerId="LiveId" clId="{DE6AE0B6-22C3-47A8-A0A0-4670F80FCC74}" dt="2024-06-18T20:36:37.803" v="1578" actId="478"/>
          <ac:picMkLst>
            <pc:docMk/>
            <pc:sldMk cId="3002874792" sldId="301"/>
            <ac:picMk id="6" creationId="{58FEAB4E-7EA6-998B-D9B6-43E257B2FF48}"/>
          </ac:picMkLst>
        </pc:picChg>
        <pc:picChg chg="add del mod">
          <ac:chgData name="Sharon Garcia" userId="960d9f33991f95c3" providerId="LiveId" clId="{DE6AE0B6-22C3-47A8-A0A0-4670F80FCC74}" dt="2024-06-18T21:03:48.212" v="1872" actId="478"/>
          <ac:picMkLst>
            <pc:docMk/>
            <pc:sldMk cId="3002874792" sldId="301"/>
            <ac:picMk id="8" creationId="{E4DC3104-415F-914C-4028-B7FDD183AC3B}"/>
          </ac:picMkLst>
        </pc:picChg>
        <pc:picChg chg="add del mod">
          <ac:chgData name="Sharon Garcia" userId="960d9f33991f95c3" providerId="LiveId" clId="{DE6AE0B6-22C3-47A8-A0A0-4670F80FCC74}" dt="2024-06-18T22:36:25.306" v="1936" actId="478"/>
          <ac:picMkLst>
            <pc:docMk/>
            <pc:sldMk cId="3002874792" sldId="301"/>
            <ac:picMk id="10" creationId="{5AB0F873-D5A0-539D-8379-F78EF2B91013}"/>
          </ac:picMkLst>
        </pc:picChg>
        <pc:picChg chg="add mod">
          <ac:chgData name="Sharon Garcia" userId="960d9f33991f95c3" providerId="LiveId" clId="{DE6AE0B6-22C3-47A8-A0A0-4670F80FCC74}" dt="2024-06-18T23:34:38.027" v="1948" actId="1076"/>
          <ac:picMkLst>
            <pc:docMk/>
            <pc:sldMk cId="3002874792" sldId="301"/>
            <ac:picMk id="12" creationId="{81A46CEF-50F1-0094-F3E0-BDEA4F80460D}"/>
          </ac:picMkLst>
        </pc:picChg>
        <pc:picChg chg="add mod">
          <ac:chgData name="Sharon Garcia" userId="960d9f33991f95c3" providerId="LiveId" clId="{DE6AE0B6-22C3-47A8-A0A0-4670F80FCC74}" dt="2024-06-18T23:36:49.141" v="1956" actId="1076"/>
          <ac:picMkLst>
            <pc:docMk/>
            <pc:sldMk cId="3002874792" sldId="301"/>
            <ac:picMk id="13" creationId="{6182A1A7-9616-4E49-4040-4AC12BF92B11}"/>
          </ac:picMkLst>
        </pc:picChg>
      </pc:sldChg>
      <pc:sldChg chg="addSp delSp modSp add mod">
        <pc:chgData name="Sharon Garcia" userId="960d9f33991f95c3" providerId="LiveId" clId="{DE6AE0B6-22C3-47A8-A0A0-4670F80FCC74}" dt="2024-06-18T23:33:57.901" v="1946" actId="1076"/>
        <pc:sldMkLst>
          <pc:docMk/>
          <pc:sldMk cId="2520359322" sldId="302"/>
        </pc:sldMkLst>
        <pc:spChg chg="mod">
          <ac:chgData name="Sharon Garcia" userId="960d9f33991f95c3" providerId="LiveId" clId="{DE6AE0B6-22C3-47A8-A0A0-4670F80FCC74}" dt="2024-06-18T05:14:24.468" v="1303" actId="1076"/>
          <ac:spMkLst>
            <pc:docMk/>
            <pc:sldMk cId="2520359322" sldId="302"/>
            <ac:spMk id="143" creationId="{00000000-0000-0000-0000-000000000000}"/>
          </ac:spMkLst>
        </pc:spChg>
        <pc:graphicFrameChg chg="del">
          <ac:chgData name="Sharon Garcia" userId="960d9f33991f95c3" providerId="LiveId" clId="{DE6AE0B6-22C3-47A8-A0A0-4670F80FCC74}" dt="2024-06-18T05:13:57.989" v="1277" actId="478"/>
          <ac:graphicFrameMkLst>
            <pc:docMk/>
            <pc:sldMk cId="2520359322" sldId="302"/>
            <ac:graphicFrameMk id="5" creationId="{0BCF751F-4FE7-4443-1D7F-E037575F510A}"/>
          </ac:graphicFrameMkLst>
        </pc:graphicFrameChg>
        <pc:picChg chg="add mod modCrop">
          <ac:chgData name="Sharon Garcia" userId="960d9f33991f95c3" providerId="LiveId" clId="{DE6AE0B6-22C3-47A8-A0A0-4670F80FCC74}" dt="2024-06-18T23:33:57.901" v="1946" actId="1076"/>
          <ac:picMkLst>
            <pc:docMk/>
            <pc:sldMk cId="2520359322" sldId="302"/>
            <ac:picMk id="3" creationId="{A4664891-8B23-6F53-E160-E2EB466462B8}"/>
          </ac:picMkLst>
        </pc:picChg>
      </pc:sldChg>
      <pc:sldChg chg="addSp delSp modSp add mod">
        <pc:chgData name="Sharon Garcia" userId="960d9f33991f95c3" providerId="LiveId" clId="{DE6AE0B6-22C3-47A8-A0A0-4670F80FCC74}" dt="2024-06-18T05:17:19.425" v="1369" actId="1076"/>
        <pc:sldMkLst>
          <pc:docMk/>
          <pc:sldMk cId="76469950" sldId="303"/>
        </pc:sldMkLst>
        <pc:spChg chg="mod">
          <ac:chgData name="Sharon Garcia" userId="960d9f33991f95c3" providerId="LiveId" clId="{DE6AE0B6-22C3-47A8-A0A0-4670F80FCC74}" dt="2024-06-18T05:17:11.030" v="1367" actId="20577"/>
          <ac:spMkLst>
            <pc:docMk/>
            <pc:sldMk cId="76469950" sldId="303"/>
            <ac:spMk id="143" creationId="{00000000-0000-0000-0000-000000000000}"/>
          </ac:spMkLst>
        </pc:spChg>
        <pc:picChg chg="del">
          <ac:chgData name="Sharon Garcia" userId="960d9f33991f95c3" providerId="LiveId" clId="{DE6AE0B6-22C3-47A8-A0A0-4670F80FCC74}" dt="2024-06-18T05:15:22.465" v="1309" actId="478"/>
          <ac:picMkLst>
            <pc:docMk/>
            <pc:sldMk cId="76469950" sldId="303"/>
            <ac:picMk id="3" creationId="{A4664891-8B23-6F53-E160-E2EB466462B8}"/>
          </ac:picMkLst>
        </pc:picChg>
        <pc:picChg chg="add mod">
          <ac:chgData name="Sharon Garcia" userId="960d9f33991f95c3" providerId="LiveId" clId="{DE6AE0B6-22C3-47A8-A0A0-4670F80FCC74}" dt="2024-06-18T05:16:14.801" v="1331" actId="962"/>
          <ac:picMkLst>
            <pc:docMk/>
            <pc:sldMk cId="76469950" sldId="303"/>
            <ac:picMk id="4" creationId="{AF635855-A454-28C4-AB84-4B1A8795EE33}"/>
          </ac:picMkLst>
        </pc:picChg>
        <pc:picChg chg="add mod modCrop">
          <ac:chgData name="Sharon Garcia" userId="960d9f33991f95c3" providerId="LiveId" clId="{DE6AE0B6-22C3-47A8-A0A0-4670F80FCC74}" dt="2024-06-18T05:17:19.425" v="1369" actId="1076"/>
          <ac:picMkLst>
            <pc:docMk/>
            <pc:sldMk cId="76469950" sldId="303"/>
            <ac:picMk id="6" creationId="{B6E7FF55-65A8-4D3B-FD6D-15C81BB9362C}"/>
          </ac:picMkLst>
        </pc:picChg>
      </pc:sldChg>
      <pc:sldChg chg="addSp modSp add mod">
        <pc:chgData name="Sharon Garcia" userId="960d9f33991f95c3" providerId="LiveId" clId="{DE6AE0B6-22C3-47A8-A0A0-4670F80FCC74}" dt="2024-06-18T05:17:55.002" v="1374" actId="14100"/>
        <pc:sldMkLst>
          <pc:docMk/>
          <pc:sldMk cId="4073973209" sldId="304"/>
        </pc:sldMkLst>
        <pc:spChg chg="mod">
          <ac:chgData name="Sharon Garcia" userId="960d9f33991f95c3" providerId="LiveId" clId="{DE6AE0B6-22C3-47A8-A0A0-4670F80FCC74}" dt="2024-06-18T05:17:06.439" v="1358" actId="20577"/>
          <ac:spMkLst>
            <pc:docMk/>
            <pc:sldMk cId="4073973209" sldId="304"/>
            <ac:spMk id="143" creationId="{00000000-0000-0000-0000-000000000000}"/>
          </ac:spMkLst>
        </pc:spChg>
        <pc:picChg chg="add mod">
          <ac:chgData name="Sharon Garcia" userId="960d9f33991f95c3" providerId="LiveId" clId="{DE6AE0B6-22C3-47A8-A0A0-4670F80FCC74}" dt="2024-06-18T05:17:55.002" v="1374" actId="14100"/>
          <ac:picMkLst>
            <pc:docMk/>
            <pc:sldMk cId="4073973209" sldId="304"/>
            <ac:picMk id="3" creationId="{D38925C0-B282-7FAD-8A66-60BFB9F9EB69}"/>
          </ac:picMkLst>
        </pc:picChg>
      </pc:sldChg>
      <pc:sldChg chg="addSp modSp add mod">
        <pc:chgData name="Sharon Garcia" userId="960d9f33991f95c3" providerId="LiveId" clId="{DE6AE0B6-22C3-47A8-A0A0-4670F80FCC74}" dt="2024-06-18T05:18:27.485" v="1403" actId="1076"/>
        <pc:sldMkLst>
          <pc:docMk/>
          <pc:sldMk cId="3685033866" sldId="305"/>
        </pc:sldMkLst>
        <pc:spChg chg="mod">
          <ac:chgData name="Sharon Garcia" userId="960d9f33991f95c3" providerId="LiveId" clId="{DE6AE0B6-22C3-47A8-A0A0-4670F80FCC74}" dt="2024-06-18T05:18:02.900" v="1399" actId="20577"/>
          <ac:spMkLst>
            <pc:docMk/>
            <pc:sldMk cId="3685033866" sldId="305"/>
            <ac:spMk id="143" creationId="{00000000-0000-0000-0000-000000000000}"/>
          </ac:spMkLst>
        </pc:spChg>
        <pc:picChg chg="add mod">
          <ac:chgData name="Sharon Garcia" userId="960d9f33991f95c3" providerId="LiveId" clId="{DE6AE0B6-22C3-47A8-A0A0-4670F80FCC74}" dt="2024-06-18T05:18:27.485" v="1403" actId="1076"/>
          <ac:picMkLst>
            <pc:docMk/>
            <pc:sldMk cId="3685033866" sldId="305"/>
            <ac:picMk id="3" creationId="{8292F8DE-4428-504A-8AB3-1D9225FF4026}"/>
          </ac:picMkLst>
        </pc:picChg>
      </pc:sldChg>
      <pc:sldChg chg="addSp delSp modSp add mod">
        <pc:chgData name="Sharon Garcia" userId="960d9f33991f95c3" providerId="LiveId" clId="{DE6AE0B6-22C3-47A8-A0A0-4670F80FCC74}" dt="2024-06-18T05:22:18.154" v="1469" actId="1076"/>
        <pc:sldMkLst>
          <pc:docMk/>
          <pc:sldMk cId="3218509380" sldId="306"/>
        </pc:sldMkLst>
        <pc:picChg chg="del">
          <ac:chgData name="Sharon Garcia" userId="960d9f33991f95c3" providerId="LiveId" clId="{DE6AE0B6-22C3-47A8-A0A0-4670F80FCC74}" dt="2024-06-18T05:19:13.747" v="1405" actId="478"/>
          <ac:picMkLst>
            <pc:docMk/>
            <pc:sldMk cId="3218509380" sldId="306"/>
            <ac:picMk id="3" creationId="{8292F8DE-4428-504A-8AB3-1D9225FF4026}"/>
          </ac:picMkLst>
        </pc:picChg>
        <pc:picChg chg="add mod modCrop">
          <ac:chgData name="Sharon Garcia" userId="960d9f33991f95c3" providerId="LiveId" clId="{DE6AE0B6-22C3-47A8-A0A0-4670F80FCC74}" dt="2024-06-18T05:22:18.154" v="1469" actId="1076"/>
          <ac:picMkLst>
            <pc:docMk/>
            <pc:sldMk cId="3218509380" sldId="306"/>
            <ac:picMk id="4" creationId="{9648A300-9033-1088-2960-89F87EA51FEC}"/>
          </ac:picMkLst>
        </pc:picChg>
        <pc:picChg chg="add del mod">
          <ac:chgData name="Sharon Garcia" userId="960d9f33991f95c3" providerId="LiveId" clId="{DE6AE0B6-22C3-47A8-A0A0-4670F80FCC74}" dt="2024-06-18T05:22:15.879" v="1468" actId="478"/>
          <ac:picMkLst>
            <pc:docMk/>
            <pc:sldMk cId="3218509380" sldId="306"/>
            <ac:picMk id="6" creationId="{44CC74F7-0EBE-8925-865E-B59833A7BD44}"/>
          </ac:picMkLst>
        </pc:picChg>
      </pc:sldChg>
      <pc:sldChg chg="addSp delSp modSp add del mod">
        <pc:chgData name="Sharon Garcia" userId="960d9f33991f95c3" providerId="LiveId" clId="{DE6AE0B6-22C3-47A8-A0A0-4670F80FCC74}" dt="2024-06-18T23:45:38.119" v="1989" actId="47"/>
        <pc:sldMkLst>
          <pc:docMk/>
          <pc:sldMk cId="1859196822" sldId="307"/>
        </pc:sldMkLst>
        <pc:spChg chg="add mod">
          <ac:chgData name="Sharon Garcia" userId="960d9f33991f95c3" providerId="LiveId" clId="{DE6AE0B6-22C3-47A8-A0A0-4670F80FCC74}" dt="2024-06-18T18:47:26.944" v="1538" actId="14100"/>
          <ac:spMkLst>
            <pc:docMk/>
            <pc:sldMk cId="1859196822" sldId="307"/>
            <ac:spMk id="5" creationId="{96254F50-7898-4258-F514-8AA77865D1AB}"/>
          </ac:spMkLst>
        </pc:spChg>
        <pc:spChg chg="mod">
          <ac:chgData name="Sharon Garcia" userId="960d9f33991f95c3" providerId="LiveId" clId="{DE6AE0B6-22C3-47A8-A0A0-4670F80FCC74}" dt="2024-06-18T20:18:28.389" v="1565" actId="20577"/>
          <ac:spMkLst>
            <pc:docMk/>
            <pc:sldMk cId="1859196822" sldId="307"/>
            <ac:spMk id="143" creationId="{00000000-0000-0000-0000-000000000000}"/>
          </ac:spMkLst>
        </pc:spChg>
        <pc:picChg chg="add mod">
          <ac:chgData name="Sharon Garcia" userId="960d9f33991f95c3" providerId="LiveId" clId="{DE6AE0B6-22C3-47A8-A0A0-4670F80FCC74}" dt="2024-06-18T18:44:40.549" v="1496" actId="1076"/>
          <ac:picMkLst>
            <pc:docMk/>
            <pc:sldMk cId="1859196822" sldId="307"/>
            <ac:picMk id="3" creationId="{58CD010A-737D-8559-3632-E557773867FF}"/>
          </ac:picMkLst>
        </pc:picChg>
        <pc:picChg chg="del">
          <ac:chgData name="Sharon Garcia" userId="960d9f33991f95c3" providerId="LiveId" clId="{DE6AE0B6-22C3-47A8-A0A0-4670F80FCC74}" dt="2024-06-18T05:20:11.246" v="1427" actId="478"/>
          <ac:picMkLst>
            <pc:docMk/>
            <pc:sldMk cId="1859196822" sldId="307"/>
            <ac:picMk id="4" creationId="{9648A300-9033-1088-2960-89F87EA51FEC}"/>
          </ac:picMkLst>
        </pc:picChg>
        <pc:picChg chg="del">
          <ac:chgData name="Sharon Garcia" userId="960d9f33991f95c3" providerId="LiveId" clId="{DE6AE0B6-22C3-47A8-A0A0-4670F80FCC74}" dt="2024-06-18T05:20:10.887" v="1426" actId="478"/>
          <ac:picMkLst>
            <pc:docMk/>
            <pc:sldMk cId="1859196822" sldId="307"/>
            <ac:picMk id="6" creationId="{44CC74F7-0EBE-8925-865E-B59833A7BD44}"/>
          </ac:picMkLst>
        </pc:picChg>
        <pc:picChg chg="add del mod">
          <ac:chgData name="Sharon Garcia" userId="960d9f33991f95c3" providerId="LiveId" clId="{DE6AE0B6-22C3-47A8-A0A0-4670F80FCC74}" dt="2024-06-18T19:02:27.702" v="1545" actId="478"/>
          <ac:picMkLst>
            <pc:docMk/>
            <pc:sldMk cId="1859196822" sldId="307"/>
            <ac:picMk id="8" creationId="{E27D70AB-A274-6637-0A60-B64D4473B4C9}"/>
          </ac:picMkLst>
        </pc:picChg>
        <pc:picChg chg="add mod">
          <ac:chgData name="Sharon Garcia" userId="960d9f33991f95c3" providerId="LiveId" clId="{DE6AE0B6-22C3-47A8-A0A0-4670F80FCC74}" dt="2024-06-18T19:02:36.488" v="1549" actId="1076"/>
          <ac:picMkLst>
            <pc:docMk/>
            <pc:sldMk cId="1859196822" sldId="307"/>
            <ac:picMk id="10" creationId="{637A6DD6-BBFC-4FE8-D81A-94C6F77A46C7}"/>
          </ac:picMkLst>
        </pc:picChg>
      </pc:sldChg>
      <pc:sldChg chg="addSp delSp modSp add mod">
        <pc:chgData name="Sharon Garcia" userId="960d9f33991f95c3" providerId="LiveId" clId="{DE6AE0B6-22C3-47A8-A0A0-4670F80FCC74}" dt="2024-06-18T23:45:35.244" v="1988" actId="1076"/>
        <pc:sldMkLst>
          <pc:docMk/>
          <pc:sldMk cId="3372368766" sldId="308"/>
        </pc:sldMkLst>
        <pc:spChg chg="add mod">
          <ac:chgData name="Sharon Garcia" userId="960d9f33991f95c3" providerId="LiveId" clId="{DE6AE0B6-22C3-47A8-A0A0-4670F80FCC74}" dt="2024-06-18T23:45:33.770" v="1987" actId="1076"/>
          <ac:spMkLst>
            <pc:docMk/>
            <pc:sldMk cId="3372368766" sldId="308"/>
            <ac:spMk id="8" creationId="{333C4192-6610-AC02-056E-3B36D7B23B4B}"/>
          </ac:spMkLst>
        </pc:spChg>
        <pc:spChg chg="mod">
          <ac:chgData name="Sharon Garcia" userId="960d9f33991f95c3" providerId="LiveId" clId="{DE6AE0B6-22C3-47A8-A0A0-4670F80FCC74}" dt="2024-06-18T20:18:22.706" v="1564" actId="20577"/>
          <ac:spMkLst>
            <pc:docMk/>
            <pc:sldMk cId="3372368766" sldId="308"/>
            <ac:spMk id="143" creationId="{00000000-0000-0000-0000-000000000000}"/>
          </ac:spMkLst>
        </pc:spChg>
        <pc:picChg chg="add del mod">
          <ac:chgData name="Sharon Garcia" userId="960d9f33991f95c3" providerId="LiveId" clId="{DE6AE0B6-22C3-47A8-A0A0-4670F80FCC74}" dt="2024-06-18T19:02:46.719" v="1550" actId="478"/>
          <ac:picMkLst>
            <pc:docMk/>
            <pc:sldMk cId="3372368766" sldId="308"/>
            <ac:picMk id="3" creationId="{F4B8C1DB-ED85-9361-B4DE-35E9CCB771CD}"/>
          </ac:picMkLst>
        </pc:picChg>
        <pc:picChg chg="add del mod">
          <ac:chgData name="Sharon Garcia" userId="960d9f33991f95c3" providerId="LiveId" clId="{DE6AE0B6-22C3-47A8-A0A0-4670F80FCC74}" dt="2024-06-18T05:22:09.079" v="1465" actId="478"/>
          <ac:picMkLst>
            <pc:docMk/>
            <pc:sldMk cId="3372368766" sldId="308"/>
            <ac:picMk id="5" creationId="{7378618B-0906-F75C-9860-2B1D456342B6}"/>
          </ac:picMkLst>
        </pc:picChg>
        <pc:picChg chg="add mod">
          <ac:chgData name="Sharon Garcia" userId="960d9f33991f95c3" providerId="LiveId" clId="{DE6AE0B6-22C3-47A8-A0A0-4670F80FCC74}" dt="2024-06-18T19:03:08.786" v="1557" actId="1076"/>
          <ac:picMkLst>
            <pc:docMk/>
            <pc:sldMk cId="3372368766" sldId="308"/>
            <ac:picMk id="7" creationId="{0D1E9434-7C5A-EFB0-B988-FB416DBE745A}"/>
          </ac:picMkLst>
        </pc:picChg>
        <pc:picChg chg="add mod">
          <ac:chgData name="Sharon Garcia" userId="960d9f33991f95c3" providerId="LiveId" clId="{DE6AE0B6-22C3-47A8-A0A0-4670F80FCC74}" dt="2024-06-18T23:45:35.244" v="1988" actId="1076"/>
          <ac:picMkLst>
            <pc:docMk/>
            <pc:sldMk cId="3372368766" sldId="308"/>
            <ac:picMk id="9" creationId="{AB1F717B-C346-73E7-6B00-984C77F7F70F}"/>
          </ac:picMkLst>
        </pc:picChg>
      </pc:sldChg>
      <pc:sldChg chg="addSp modSp add mod">
        <pc:chgData name="Sharon Garcia" userId="960d9f33991f95c3" providerId="LiveId" clId="{DE6AE0B6-22C3-47A8-A0A0-4670F80FCC74}" dt="2024-06-18T05:23:03.466" v="1492" actId="1076"/>
        <pc:sldMkLst>
          <pc:docMk/>
          <pc:sldMk cId="592986184" sldId="309"/>
        </pc:sldMkLst>
        <pc:spChg chg="mod">
          <ac:chgData name="Sharon Garcia" userId="960d9f33991f95c3" providerId="LiveId" clId="{DE6AE0B6-22C3-47A8-A0A0-4670F80FCC74}" dt="2024-06-18T05:22:33.244" v="1486" actId="20577"/>
          <ac:spMkLst>
            <pc:docMk/>
            <pc:sldMk cId="592986184" sldId="309"/>
            <ac:spMk id="143" creationId="{00000000-0000-0000-0000-000000000000}"/>
          </ac:spMkLst>
        </pc:spChg>
        <pc:picChg chg="add mod">
          <ac:chgData name="Sharon Garcia" userId="960d9f33991f95c3" providerId="LiveId" clId="{DE6AE0B6-22C3-47A8-A0A0-4670F80FCC74}" dt="2024-06-18T05:23:03.466" v="1492" actId="1076"/>
          <ac:picMkLst>
            <pc:docMk/>
            <pc:sldMk cId="592986184" sldId="309"/>
            <ac:picMk id="3" creationId="{4988BDCB-AA73-9AAE-74AB-A7B15BF555CD}"/>
          </ac:picMkLst>
        </pc:picChg>
      </pc:sldChg>
      <pc:sldChg chg="add del">
        <pc:chgData name="Sharon Garcia" userId="960d9f33991f95c3" providerId="LiveId" clId="{DE6AE0B6-22C3-47A8-A0A0-4670F80FCC74}" dt="2024-06-18T05:23:08.160" v="1493" actId="47"/>
        <pc:sldMkLst>
          <pc:docMk/>
          <pc:sldMk cId="83265076" sldId="310"/>
        </pc:sldMkLst>
      </pc:sldChg>
      <pc:sldChg chg="delSp modSp new mod">
        <pc:chgData name="Sharon Garcia" userId="960d9f33991f95c3" providerId="LiveId" clId="{DE6AE0B6-22C3-47A8-A0A0-4670F80FCC74}" dt="2024-06-18T21:04:42.614" v="1894" actId="20577"/>
        <pc:sldMkLst>
          <pc:docMk/>
          <pc:sldMk cId="3528416589" sldId="310"/>
        </pc:sldMkLst>
        <pc:spChg chg="mod">
          <ac:chgData name="Sharon Garcia" userId="960d9f33991f95c3" providerId="LiveId" clId="{DE6AE0B6-22C3-47A8-A0A0-4670F80FCC74}" dt="2024-06-18T21:04:42.614" v="1894" actId="20577"/>
          <ac:spMkLst>
            <pc:docMk/>
            <pc:sldMk cId="3528416589" sldId="310"/>
            <ac:spMk id="2" creationId="{4DFE1E4E-EAEC-BE2D-92D4-883C3B7E41DD}"/>
          </ac:spMkLst>
        </pc:spChg>
        <pc:spChg chg="del">
          <ac:chgData name="Sharon Garcia" userId="960d9f33991f95c3" providerId="LiveId" clId="{DE6AE0B6-22C3-47A8-A0A0-4670F80FCC74}" dt="2024-06-18T21:04:35.269" v="1887" actId="478"/>
          <ac:spMkLst>
            <pc:docMk/>
            <pc:sldMk cId="3528416589" sldId="310"/>
            <ac:spMk id="3" creationId="{6BBB47A7-3C4D-9A91-E1C3-68B6E41CAF29}"/>
          </ac:spMkLst>
        </pc:spChg>
      </pc:sldChg>
      <pc:sldChg chg="delSp modSp new del mod">
        <pc:chgData name="Sharon Garcia" userId="960d9f33991f95c3" providerId="LiveId" clId="{DE6AE0B6-22C3-47A8-A0A0-4670F80FCC74}" dt="2024-06-18T21:00:10.681" v="1857" actId="47"/>
        <pc:sldMkLst>
          <pc:docMk/>
          <pc:sldMk cId="4288725030" sldId="310"/>
        </pc:sldMkLst>
        <pc:spChg chg="mod">
          <ac:chgData name="Sharon Garcia" userId="960d9f33991f95c3" providerId="LiveId" clId="{DE6AE0B6-22C3-47A8-A0A0-4670F80FCC74}" dt="2024-06-18T20:36:11.004" v="1576" actId="20577"/>
          <ac:spMkLst>
            <pc:docMk/>
            <pc:sldMk cId="4288725030" sldId="310"/>
            <ac:spMk id="2" creationId="{B5E83071-1F54-14FA-7CBA-122980703A9C}"/>
          </ac:spMkLst>
        </pc:spChg>
        <pc:spChg chg="del">
          <ac:chgData name="Sharon Garcia" userId="960d9f33991f95c3" providerId="LiveId" clId="{DE6AE0B6-22C3-47A8-A0A0-4670F80FCC74}" dt="2024-06-18T20:36:19.788" v="1577" actId="478"/>
          <ac:spMkLst>
            <pc:docMk/>
            <pc:sldMk cId="4288725030" sldId="310"/>
            <ac:spMk id="3" creationId="{BF09BBD1-41F8-66F4-E20A-3C2A6EA1DD04}"/>
          </ac:spMkLst>
        </pc:spChg>
      </pc:sldChg>
      <pc:sldChg chg="addSp delSp modSp add mod">
        <pc:chgData name="Sharon Garcia" userId="960d9f33991f95c3" providerId="LiveId" clId="{DE6AE0B6-22C3-47A8-A0A0-4670F80FCC74}" dt="2024-06-19T01:36:12.621" v="2086" actId="14100"/>
        <pc:sldMkLst>
          <pc:docMk/>
          <pc:sldMk cId="1352285843" sldId="311"/>
        </pc:sldMkLst>
        <pc:graphicFrameChg chg="add mod">
          <ac:chgData name="Sharon Garcia" userId="960d9f33991f95c3" providerId="LiveId" clId="{DE6AE0B6-22C3-47A8-A0A0-4670F80FCC74}" dt="2024-06-19T00:34:25.860" v="1994"/>
          <ac:graphicFrameMkLst>
            <pc:docMk/>
            <pc:sldMk cId="1352285843" sldId="311"/>
            <ac:graphicFrameMk id="2" creationId="{0EF2B569-C6EC-BED7-A70D-DC9158F74397}"/>
          </ac:graphicFrameMkLst>
        </pc:graphicFrameChg>
        <pc:graphicFrameChg chg="add del mod">
          <ac:chgData name="Sharon Garcia" userId="960d9f33991f95c3" providerId="LiveId" clId="{DE6AE0B6-22C3-47A8-A0A0-4670F80FCC74}" dt="2024-06-19T00:34:55.784" v="2003" actId="478"/>
          <ac:graphicFrameMkLst>
            <pc:docMk/>
            <pc:sldMk cId="1352285843" sldId="311"/>
            <ac:graphicFrameMk id="3" creationId="{0EF2B569-C6EC-BED7-A70D-DC9158F74397}"/>
          </ac:graphicFrameMkLst>
        </pc:graphicFrameChg>
        <pc:graphicFrameChg chg="del">
          <ac:chgData name="Sharon Garcia" userId="960d9f33991f95c3" providerId="LiveId" clId="{DE6AE0B6-22C3-47A8-A0A0-4670F80FCC74}" dt="2024-06-19T00:34:13.427" v="1991" actId="478"/>
          <ac:graphicFrameMkLst>
            <pc:docMk/>
            <pc:sldMk cId="1352285843" sldId="311"/>
            <ac:graphicFrameMk id="5" creationId="{0BCF751F-4FE7-4443-1D7F-E037575F510A}"/>
          </ac:graphicFrameMkLst>
        </pc:graphicFrameChg>
        <pc:graphicFrameChg chg="add mod">
          <ac:chgData name="Sharon Garcia" userId="960d9f33991f95c3" providerId="LiveId" clId="{DE6AE0B6-22C3-47A8-A0A0-4670F80FCC74}" dt="2024-06-19T00:35:26.813" v="2014"/>
          <ac:graphicFrameMkLst>
            <pc:docMk/>
            <pc:sldMk cId="1352285843" sldId="311"/>
            <ac:graphicFrameMk id="7" creationId="{753985C0-D1E9-3FB9-476B-72ABBAC69DBB}"/>
          </ac:graphicFrameMkLst>
        </pc:graphicFrameChg>
        <pc:graphicFrameChg chg="add mod">
          <ac:chgData name="Sharon Garcia" userId="960d9f33991f95c3" providerId="LiveId" clId="{DE6AE0B6-22C3-47A8-A0A0-4670F80FCC74}" dt="2024-06-19T00:35:59.665" v="2025"/>
          <ac:graphicFrameMkLst>
            <pc:docMk/>
            <pc:sldMk cId="1352285843" sldId="311"/>
            <ac:graphicFrameMk id="10" creationId="{71B87604-CDEA-4478-8D3E-5661E276718C}"/>
          </ac:graphicFrameMkLst>
        </pc:graphicFrameChg>
        <pc:picChg chg="add del mod">
          <ac:chgData name="Sharon Garcia" userId="960d9f33991f95c3" providerId="LiveId" clId="{DE6AE0B6-22C3-47A8-A0A0-4670F80FCC74}" dt="2024-06-19T01:35:06.433" v="2070" actId="478"/>
          <ac:picMkLst>
            <pc:docMk/>
            <pc:sldMk cId="1352285843" sldId="311"/>
            <ac:picMk id="4" creationId="{7B019E32-E02E-F99F-3ACE-31B2D5471C5E}"/>
          </ac:picMkLst>
        </pc:picChg>
        <pc:picChg chg="add del mod">
          <ac:chgData name="Sharon Garcia" userId="960d9f33991f95c3" providerId="LiveId" clId="{DE6AE0B6-22C3-47A8-A0A0-4670F80FCC74}" dt="2024-06-19T01:34:36.705" v="2063" actId="478"/>
          <ac:picMkLst>
            <pc:docMk/>
            <pc:sldMk cId="1352285843" sldId="311"/>
            <ac:picMk id="6" creationId="{0F99923C-D17B-590F-6C52-3990B7D83906}"/>
          </ac:picMkLst>
        </pc:picChg>
        <pc:picChg chg="add del mod">
          <ac:chgData name="Sharon Garcia" userId="960d9f33991f95c3" providerId="LiveId" clId="{DE6AE0B6-22C3-47A8-A0A0-4670F80FCC74}" dt="2024-06-19T00:36:43.471" v="2032" actId="478"/>
          <ac:picMkLst>
            <pc:docMk/>
            <pc:sldMk cId="1352285843" sldId="311"/>
            <ac:picMk id="8" creationId="{D9BAE35C-7C83-07BD-7CEC-A604CA99F193}"/>
          </ac:picMkLst>
        </pc:picChg>
        <pc:picChg chg="add del mod">
          <ac:chgData name="Sharon Garcia" userId="960d9f33991f95c3" providerId="LiveId" clId="{DE6AE0B6-22C3-47A8-A0A0-4670F80FCC74}" dt="2024-06-19T00:36:54.253" v="2038" actId="478"/>
          <ac:picMkLst>
            <pc:docMk/>
            <pc:sldMk cId="1352285843" sldId="311"/>
            <ac:picMk id="9" creationId="{804F0F53-6858-50B2-D1CF-974B53D89A51}"/>
          </ac:picMkLst>
        </pc:picChg>
        <pc:picChg chg="add del mod">
          <ac:chgData name="Sharon Garcia" userId="960d9f33991f95c3" providerId="LiveId" clId="{DE6AE0B6-22C3-47A8-A0A0-4670F80FCC74}" dt="2024-06-19T00:36:53.398" v="2037" actId="478"/>
          <ac:picMkLst>
            <pc:docMk/>
            <pc:sldMk cId="1352285843" sldId="311"/>
            <ac:picMk id="11" creationId="{D30A5E1A-55C9-BE0D-479C-6E9EFA74CED4}"/>
          </ac:picMkLst>
        </pc:picChg>
        <pc:picChg chg="add mod">
          <ac:chgData name="Sharon Garcia" userId="960d9f33991f95c3" providerId="LiveId" clId="{DE6AE0B6-22C3-47A8-A0A0-4670F80FCC74}" dt="2024-06-19T00:37:07.281" v="2042" actId="1076"/>
          <ac:picMkLst>
            <pc:docMk/>
            <pc:sldMk cId="1352285843" sldId="311"/>
            <ac:picMk id="12" creationId="{ED064749-65A3-2CA0-811A-8946AD23D08C}"/>
          </ac:picMkLst>
        </pc:picChg>
        <pc:picChg chg="add del mod">
          <ac:chgData name="Sharon Garcia" userId="960d9f33991f95c3" providerId="LiveId" clId="{DE6AE0B6-22C3-47A8-A0A0-4670F80FCC74}" dt="2024-06-19T01:35:56.780" v="2081" actId="478"/>
          <ac:picMkLst>
            <pc:docMk/>
            <pc:sldMk cId="1352285843" sldId="311"/>
            <ac:picMk id="13" creationId="{0EDC5336-285C-2ADE-377B-2B3938619DAE}"/>
          </ac:picMkLst>
        </pc:picChg>
        <pc:picChg chg="add mod">
          <ac:chgData name="Sharon Garcia" userId="960d9f33991f95c3" providerId="LiveId" clId="{DE6AE0B6-22C3-47A8-A0A0-4670F80FCC74}" dt="2024-06-19T01:34:53.610" v="2069" actId="14100"/>
          <ac:picMkLst>
            <pc:docMk/>
            <pc:sldMk cId="1352285843" sldId="311"/>
            <ac:picMk id="14" creationId="{BF0A4821-84CC-1D3F-7A6C-9646805F4EA8}"/>
          </ac:picMkLst>
        </pc:picChg>
        <pc:picChg chg="add mod">
          <ac:chgData name="Sharon Garcia" userId="960d9f33991f95c3" providerId="LiveId" clId="{DE6AE0B6-22C3-47A8-A0A0-4670F80FCC74}" dt="2024-06-19T01:34:48.599" v="2068" actId="14100"/>
          <ac:picMkLst>
            <pc:docMk/>
            <pc:sldMk cId="1352285843" sldId="311"/>
            <ac:picMk id="15" creationId="{E9FD7C0C-A02D-8F4C-E1F3-4ADB1711B505}"/>
          </ac:picMkLst>
        </pc:picChg>
        <pc:picChg chg="add del mod">
          <ac:chgData name="Sharon Garcia" userId="960d9f33991f95c3" providerId="LiveId" clId="{DE6AE0B6-22C3-47A8-A0A0-4670F80FCC74}" dt="2024-06-19T01:35:16.571" v="2074" actId="478"/>
          <ac:picMkLst>
            <pc:docMk/>
            <pc:sldMk cId="1352285843" sldId="311"/>
            <ac:picMk id="16" creationId="{41E5E3A9-0F3F-E23A-4A32-F99E0297CE72}"/>
          </ac:picMkLst>
        </pc:picChg>
        <pc:picChg chg="add mod">
          <ac:chgData name="Sharon Garcia" userId="960d9f33991f95c3" providerId="LiveId" clId="{DE6AE0B6-22C3-47A8-A0A0-4670F80FCC74}" dt="2024-06-19T01:35:41.133" v="2080" actId="14100"/>
          <ac:picMkLst>
            <pc:docMk/>
            <pc:sldMk cId="1352285843" sldId="311"/>
            <ac:picMk id="17" creationId="{CE2121C4-5AAC-3794-13EE-12939F6479F7}"/>
          </ac:picMkLst>
        </pc:picChg>
        <pc:picChg chg="add mod">
          <ac:chgData name="Sharon Garcia" userId="960d9f33991f95c3" providerId="LiveId" clId="{DE6AE0B6-22C3-47A8-A0A0-4670F80FCC74}" dt="2024-06-19T01:36:12.621" v="2086" actId="14100"/>
          <ac:picMkLst>
            <pc:docMk/>
            <pc:sldMk cId="1352285843" sldId="311"/>
            <ac:picMk id="18" creationId="{87EAB333-9EA7-43E1-1112-8CEF4FE4773F}"/>
          </ac:picMkLst>
        </pc:picChg>
      </pc:sldChg>
      <pc:sldMasterChg chg="delSldLayout">
        <pc:chgData name="Sharon Garcia" userId="960d9f33991f95c3" providerId="LiveId" clId="{DE6AE0B6-22C3-47A8-A0A0-4670F80FCC74}" dt="2024-06-18T21:02:22.757" v="1870" actId="47"/>
        <pc:sldMasterMkLst>
          <pc:docMk/>
          <pc:sldMasterMk cId="0" sldId="2147483648"/>
        </pc:sldMasterMkLst>
        <pc:sldLayoutChg chg="del">
          <pc:chgData name="Sharon Garcia" userId="960d9f33991f95c3" providerId="LiveId" clId="{DE6AE0B6-22C3-47A8-A0A0-4670F80FCC74}" dt="2024-06-17T20:06:43.357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haron Garcia" userId="960d9f33991f95c3" providerId="LiveId" clId="{DE6AE0B6-22C3-47A8-A0A0-4670F80FCC74}" dt="2024-06-18T04:45:27.623" v="10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haron Garcia" userId="960d9f33991f95c3" providerId="LiveId" clId="{DE6AE0B6-22C3-47A8-A0A0-4670F80FCC74}" dt="2024-06-18T21:02:22.757" v="1870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haron Garcia" userId="960d9f33991f95c3" providerId="LiveId" clId="{DE6AE0B6-22C3-47A8-A0A0-4670F80FCC74}" dt="2024-06-17T20:07:13.991" v="11" actId="47"/>
          <pc:sldLayoutMkLst>
            <pc:docMk/>
            <pc:sldMasterMk cId="0" sldId="2147483648"/>
            <pc:sldLayoutMk cId="0" sldId="2147483658"/>
          </pc:sldLayoutMkLst>
        </pc:sldLayoutChg>
      </pc:sldMasterChg>
      <pc:sldMasterChg chg="del delSldLayout">
        <pc:chgData name="Sharon Garcia" userId="960d9f33991f95c3" providerId="LiveId" clId="{DE6AE0B6-22C3-47A8-A0A0-4670F80FCC74}" dt="2024-06-18T21:38:21.264" v="1908" actId="47"/>
        <pc:sldMasterMkLst>
          <pc:docMk/>
          <pc:sldMasterMk cId="150799367" sldId="2147483663"/>
        </pc:sldMasterMkLst>
        <pc:sldLayoutChg chg="del">
          <pc:chgData name="Sharon Garcia" userId="960d9f33991f95c3" providerId="LiveId" clId="{DE6AE0B6-22C3-47A8-A0A0-4670F80FCC74}" dt="2024-06-18T21:38:21.264" v="1908" actId="47"/>
          <pc:sldLayoutMkLst>
            <pc:docMk/>
            <pc:sldMasterMk cId="150799367" sldId="2147483663"/>
            <pc:sldLayoutMk cId="1767239316" sldId="2147483664"/>
          </pc:sldLayoutMkLst>
        </pc:sldLayoutChg>
        <pc:sldLayoutChg chg="del">
          <pc:chgData name="Sharon Garcia" userId="960d9f33991f95c3" providerId="LiveId" clId="{DE6AE0B6-22C3-47A8-A0A0-4670F80FCC74}" dt="2024-06-18T21:38:20.712" v="1907" actId="47"/>
          <pc:sldLayoutMkLst>
            <pc:docMk/>
            <pc:sldMasterMk cId="150799367" sldId="2147483663"/>
            <pc:sldLayoutMk cId="4202911429" sldId="214748366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55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050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48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72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188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953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222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03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72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90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405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7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66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tm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Superstore Sales Dataset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/>
              <a:t>Proyecto Final – Modelos </a:t>
            </a:r>
            <a:r>
              <a:rPr lang="en-US" b="1" dirty="0" err="1"/>
              <a:t>Predictivos</a:t>
            </a:r>
            <a:endParaRPr lang="en-US" b="1" dirty="0"/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Google Shape;78;p1">
            <a:extLst>
              <a:ext uri="{FF2B5EF4-FFF2-40B4-BE49-F238E27FC236}">
                <a16:creationId xmlns:a16="http://schemas.microsoft.com/office/drawing/2014/main" id="{01B1B2FD-9236-A943-51A9-20F633A91BD7}"/>
              </a:ext>
            </a:extLst>
          </p:cNvPr>
          <p:cNvSpPr txBox="1">
            <a:spLocks/>
          </p:cNvSpPr>
          <p:nvPr/>
        </p:nvSpPr>
        <p:spPr>
          <a:xfrm>
            <a:off x="1089348" y="3806544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Sharon Garcia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06002" y="-105277"/>
            <a:ext cx="6482403" cy="1230721"/>
          </a:xfrm>
        </p:spPr>
        <p:txBody>
          <a:bodyPr/>
          <a:lstStyle/>
          <a:p>
            <a:pPr lvl="0"/>
            <a:r>
              <a:rPr lang="en-US" dirty="0" err="1"/>
              <a:t>Decomposicion</a:t>
            </a:r>
            <a:r>
              <a:rPr lang="en-US" dirty="0"/>
              <a:t> </a:t>
            </a:r>
            <a:r>
              <a:rPr lang="en-US" dirty="0" err="1"/>
              <a:t>Estacional</a:t>
            </a:r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4664891-8B23-6F53-E160-E2EB46646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48"/>
          <a:stretch/>
        </p:blipFill>
        <p:spPr>
          <a:xfrm>
            <a:off x="318144" y="1405719"/>
            <a:ext cx="8507712" cy="27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5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06002" y="-105277"/>
            <a:ext cx="6482403" cy="1230721"/>
          </a:xfrm>
        </p:spPr>
        <p:txBody>
          <a:bodyPr/>
          <a:lstStyle/>
          <a:p>
            <a:pPr lvl="0"/>
            <a:r>
              <a:rPr lang="en-US" dirty="0"/>
              <a:t>Modelo de Winter - Simple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F635855-A454-28C4-AB84-4B1A8795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6" y="1125444"/>
            <a:ext cx="8474174" cy="3635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7FF55-65A8-4D3B-FD6D-15C81BB936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062"/>
          <a:stretch/>
        </p:blipFill>
        <p:spPr>
          <a:xfrm>
            <a:off x="7228302" y="1193534"/>
            <a:ext cx="1600423" cy="4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06002" y="-105277"/>
            <a:ext cx="6482403" cy="1230721"/>
          </a:xfrm>
        </p:spPr>
        <p:txBody>
          <a:bodyPr/>
          <a:lstStyle/>
          <a:p>
            <a:pPr lvl="0"/>
            <a:r>
              <a:rPr lang="en-US" dirty="0"/>
              <a:t>Modelo Winter - Doble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925C0-B282-7FAD-8A66-60BFB9F9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2" y="1125444"/>
            <a:ext cx="8658763" cy="38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06002" y="-105277"/>
            <a:ext cx="6482403" cy="1230721"/>
          </a:xfrm>
        </p:spPr>
        <p:txBody>
          <a:bodyPr/>
          <a:lstStyle/>
          <a:p>
            <a:pPr lvl="0"/>
            <a:r>
              <a:rPr lang="en-US" dirty="0"/>
              <a:t>Modelo de Winter - Triple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2F8DE-4428-504A-8AB3-1D9225FF4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1" y="1125444"/>
            <a:ext cx="8472948" cy="36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3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06002" y="-105277"/>
            <a:ext cx="6482403" cy="1230721"/>
          </a:xfrm>
        </p:spPr>
        <p:txBody>
          <a:bodyPr/>
          <a:lstStyle/>
          <a:p>
            <a:pPr lvl="0"/>
            <a:r>
              <a:rPr lang="en-US" dirty="0"/>
              <a:t>Modelo de Winter - Triple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8A300-9033-1088-2960-89F87EA51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98" r="28783"/>
          <a:stretch/>
        </p:blipFill>
        <p:spPr>
          <a:xfrm>
            <a:off x="1482213" y="1125444"/>
            <a:ext cx="5626509" cy="37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0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06002" y="-105277"/>
            <a:ext cx="6482403" cy="1230721"/>
          </a:xfrm>
        </p:spPr>
        <p:txBody>
          <a:bodyPr/>
          <a:lstStyle/>
          <a:p>
            <a:pPr lvl="0"/>
            <a:r>
              <a:rPr lang="en-US" dirty="0"/>
              <a:t>Modelo SARIMA</a:t>
            </a:r>
          </a:p>
        </p:txBody>
      </p:sp>
      <p:pic>
        <p:nvPicPr>
          <p:cNvPr id="7" name="Picture 6" descr="A graph with lines and text&#10;&#10;Description automatically generated">
            <a:extLst>
              <a:ext uri="{FF2B5EF4-FFF2-40B4-BE49-F238E27FC236}">
                <a16:creationId xmlns:a16="http://schemas.microsoft.com/office/drawing/2014/main" id="{0D1E9434-7C5A-EFB0-B988-FB416DBE7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78" y="1125444"/>
            <a:ext cx="8413844" cy="3157473"/>
          </a:xfrm>
          <a:prstGeom prst="rect">
            <a:avLst/>
          </a:prstGeom>
        </p:spPr>
      </p:pic>
      <p:sp>
        <p:nvSpPr>
          <p:cNvPr id="8" name="Google Shape;133;p7">
            <a:extLst>
              <a:ext uri="{FF2B5EF4-FFF2-40B4-BE49-F238E27FC236}">
                <a16:creationId xmlns:a16="http://schemas.microsoft.com/office/drawing/2014/main" id="{333C4192-6610-AC02-056E-3B36D7B23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49" y="4337508"/>
            <a:ext cx="3433353" cy="86058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err="1"/>
              <a:t>Componentes</a:t>
            </a:r>
            <a:r>
              <a:rPr lang="en-US" dirty="0"/>
              <a:t> del Modelo SARIMAX</a:t>
            </a:r>
          </a:p>
          <a:p>
            <a:pPr lvl="0" indent="0"/>
            <a:r>
              <a:rPr lang="es-ES" dirty="0"/>
              <a:t>P - Orden </a:t>
            </a:r>
            <a:r>
              <a:rPr lang="es-ES" dirty="0" err="1"/>
              <a:t>autoregresivo</a:t>
            </a:r>
            <a:r>
              <a:rPr lang="es-ES" dirty="0"/>
              <a:t> estacional     </a:t>
            </a:r>
            <a:r>
              <a:rPr lang="en-US" dirty="0"/>
              <a:t>D - </a:t>
            </a:r>
            <a:r>
              <a:rPr lang="en-US" dirty="0" err="1"/>
              <a:t>Diferenciación</a:t>
            </a:r>
            <a:r>
              <a:rPr lang="en-US" dirty="0"/>
              <a:t> </a:t>
            </a:r>
            <a:r>
              <a:rPr lang="en-US" dirty="0" err="1"/>
              <a:t>estacional</a:t>
            </a:r>
            <a:r>
              <a:rPr lang="en-US" dirty="0"/>
              <a:t> </a:t>
            </a:r>
          </a:p>
          <a:p>
            <a:pPr lvl="0" indent="0"/>
            <a:r>
              <a:rPr lang="es-ES" dirty="0"/>
              <a:t>Q - Orden de promedio móvil estacional   </a:t>
            </a:r>
            <a:r>
              <a:rPr lang="en-US" dirty="0"/>
              <a:t>s - </a:t>
            </a:r>
            <a:r>
              <a:rPr lang="en-US" dirty="0" err="1"/>
              <a:t>Periodo</a:t>
            </a:r>
            <a:r>
              <a:rPr lang="en-US" dirty="0"/>
              <a:t> </a:t>
            </a:r>
            <a:r>
              <a:rPr lang="en-US" dirty="0" err="1"/>
              <a:t>estacional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AB1F717B-C346-73E7-6B00-984C77F7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002" y="4456157"/>
            <a:ext cx="3547604" cy="4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06002" y="-105277"/>
            <a:ext cx="6482403" cy="1230721"/>
          </a:xfrm>
        </p:spPr>
        <p:txBody>
          <a:bodyPr/>
          <a:lstStyle/>
          <a:p>
            <a:pPr lvl="0"/>
            <a:r>
              <a:rPr lang="en-US" dirty="0"/>
              <a:t>Modelo Prophet</a:t>
            </a:r>
          </a:p>
        </p:txBody>
      </p:sp>
      <p:pic>
        <p:nvPicPr>
          <p:cNvPr id="3" name="Picture 2" descr="A graph showing the growth of the stock market&#10;&#10;Description automatically generated with medium confidence">
            <a:extLst>
              <a:ext uri="{FF2B5EF4-FFF2-40B4-BE49-F238E27FC236}">
                <a16:creationId xmlns:a16="http://schemas.microsoft.com/office/drawing/2014/main" id="{4988BDCB-AA73-9AAE-74AB-A7B15BF5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84" y="1086729"/>
            <a:ext cx="7358189" cy="38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53770" y="-180339"/>
            <a:ext cx="6045389" cy="1230721"/>
          </a:xfrm>
        </p:spPr>
        <p:txBody>
          <a:bodyPr/>
          <a:lstStyle/>
          <a:p>
            <a:pPr lvl="0"/>
            <a:r>
              <a:rPr lang="en-US" dirty="0"/>
              <a:t>Modelos en Python</a:t>
            </a:r>
          </a:p>
        </p:txBody>
      </p:sp>
      <p:pic>
        <p:nvPicPr>
          <p:cNvPr id="12" name="Picture 11" descr="A table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81A46CEF-50F1-0094-F3E0-BDEA4F80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3" y="1434058"/>
            <a:ext cx="6749265" cy="1814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2A1A7-9616-4E49-4040-4AC12BF92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6" y="3796199"/>
            <a:ext cx="4578301" cy="7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FC307C01-3CAD-9CC2-A040-B047FBE09A01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2483893" y="1970693"/>
            <a:ext cx="1849621" cy="474479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DA82C9CE-7582-16AB-9A3D-D0A0181EAA20}"/>
              </a:ext>
            </a:extLst>
          </p:cNvPr>
          <p:cNvCxnSpPr>
            <a:cxnSpLocks/>
            <a:stCxn id="238" idx="3"/>
          </p:cNvCxnSpPr>
          <p:nvPr/>
        </p:nvCxnSpPr>
        <p:spPr>
          <a:xfrm flipV="1">
            <a:off x="2396944" y="3384958"/>
            <a:ext cx="1256920" cy="497534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2D8F1B86-DD82-A59F-5DCE-47E19B7AB8AD}"/>
              </a:ext>
            </a:extLst>
          </p:cNvPr>
          <p:cNvCxnSpPr>
            <a:cxnSpLocks/>
            <a:stCxn id="236" idx="1"/>
          </p:cNvCxnSpPr>
          <p:nvPr/>
        </p:nvCxnSpPr>
        <p:spPr>
          <a:xfrm rot="10800000" flipV="1">
            <a:off x="5213450" y="2056529"/>
            <a:ext cx="1569487" cy="920024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23590A52-88A4-6784-045B-6E15C7DB9295}"/>
              </a:ext>
            </a:extLst>
          </p:cNvPr>
          <p:cNvCxnSpPr>
            <a:cxnSpLocks/>
            <a:stCxn id="241" idx="1"/>
          </p:cNvCxnSpPr>
          <p:nvPr/>
        </p:nvCxnSpPr>
        <p:spPr>
          <a:xfrm rot="10800000" flipV="1">
            <a:off x="5891556" y="3947576"/>
            <a:ext cx="891380" cy="116212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Conclusión</a:t>
            </a:r>
          </a:p>
        </p:txBody>
      </p:sp>
      <p:sp>
        <p:nvSpPr>
          <p:cNvPr id="236" name="Google Shape;236;p11"/>
          <p:cNvSpPr txBox="1"/>
          <p:nvPr/>
        </p:nvSpPr>
        <p:spPr>
          <a:xfrm>
            <a:off x="6782936" y="1792679"/>
            <a:ext cx="179468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Métricas</a:t>
            </a:r>
            <a:r>
              <a:rPr lang="en-US" sz="1800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Evaluaci</a:t>
            </a:r>
            <a:r>
              <a:rPr lang="es-PA" sz="1800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ón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189229" y="3618642"/>
            <a:ext cx="220771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Seleccionar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 un Modelo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Adecuado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6782936" y="3683726"/>
            <a:ext cx="206081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Entender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el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 Problema y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los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datos</a:t>
            </a:r>
            <a:endParaRPr lang="en-US" sz="18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148117" y="2181322"/>
            <a:ext cx="233577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División de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datos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 y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validación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cruzada</a:t>
            </a:r>
            <a:endParaRPr lang="en-US" sz="1800" b="0" i="0" u="none" strike="noStrike" cap="none" dirty="0">
              <a:solidFill>
                <a:schemeClr val="tx1"/>
              </a:solidFill>
              <a:latin typeface="Poppins ExtraBold" panose="00000900000000000000" pitchFamily="2" charset="0"/>
              <a:ea typeface="Bebas Neue"/>
              <a:cs typeface="Poppins ExtraBold" panose="00000900000000000000" pitchFamily="2" charset="0"/>
              <a:sym typeface="Bebas Neue"/>
            </a:endParaRPr>
          </a:p>
        </p:txBody>
      </p:sp>
      <p:sp>
        <p:nvSpPr>
          <p:cNvPr id="3" name="Google Shape;7546;p13">
            <a:extLst>
              <a:ext uri="{FF2B5EF4-FFF2-40B4-BE49-F238E27FC236}">
                <a16:creationId xmlns:a16="http://schemas.microsoft.com/office/drawing/2014/main" id="{60DF5794-3DCA-F1EA-1348-87CB3D3D652B}"/>
              </a:ext>
            </a:extLst>
          </p:cNvPr>
          <p:cNvSpPr/>
          <p:nvPr/>
        </p:nvSpPr>
        <p:spPr>
          <a:xfrm>
            <a:off x="3749893" y="2568537"/>
            <a:ext cx="1638982" cy="528885"/>
          </a:xfrm>
          <a:custGeom>
            <a:avLst/>
            <a:gdLst/>
            <a:ahLst/>
            <a:cxnLst/>
            <a:rect l="l" t="t" r="r" b="b"/>
            <a:pathLst>
              <a:path w="125546" h="40494" extrusionOk="0">
                <a:moveTo>
                  <a:pt x="22196" y="1"/>
                </a:moveTo>
                <a:lnTo>
                  <a:pt x="8133" y="25661"/>
                </a:lnTo>
                <a:lnTo>
                  <a:pt x="1" y="40494"/>
                </a:lnTo>
                <a:lnTo>
                  <a:pt x="125545" y="40494"/>
                </a:lnTo>
                <a:lnTo>
                  <a:pt x="117413" y="25661"/>
                </a:lnTo>
                <a:lnTo>
                  <a:pt x="103351" y="1"/>
                </a:ln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7547;p13">
            <a:extLst>
              <a:ext uri="{FF2B5EF4-FFF2-40B4-BE49-F238E27FC236}">
                <a16:creationId xmlns:a16="http://schemas.microsoft.com/office/drawing/2014/main" id="{5F6856EE-47EB-7FD4-E87D-7BC453750A49}"/>
              </a:ext>
            </a:extLst>
          </p:cNvPr>
          <p:cNvSpPr/>
          <p:nvPr/>
        </p:nvSpPr>
        <p:spPr>
          <a:xfrm>
            <a:off x="4058143" y="1514901"/>
            <a:ext cx="1024490" cy="966619"/>
          </a:xfrm>
          <a:custGeom>
            <a:avLst/>
            <a:gdLst/>
            <a:ahLst/>
            <a:cxnLst/>
            <a:rect l="l" t="t" r="r" b="b"/>
            <a:pathLst>
              <a:path w="78476" h="74009" extrusionOk="0">
                <a:moveTo>
                  <a:pt x="39246" y="0"/>
                </a:moveTo>
                <a:lnTo>
                  <a:pt x="1" y="74009"/>
                </a:lnTo>
                <a:lnTo>
                  <a:pt x="78476" y="74009"/>
                </a:lnTo>
                <a:lnTo>
                  <a:pt x="39246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7548;p13">
            <a:extLst>
              <a:ext uri="{FF2B5EF4-FFF2-40B4-BE49-F238E27FC236}">
                <a16:creationId xmlns:a16="http://schemas.microsoft.com/office/drawing/2014/main" id="{4D1344C6-2E35-B55B-4D53-8E81F5247311}"/>
              </a:ext>
            </a:extLst>
          </p:cNvPr>
          <p:cNvSpPr/>
          <p:nvPr/>
        </p:nvSpPr>
        <p:spPr>
          <a:xfrm>
            <a:off x="3066447" y="3797518"/>
            <a:ext cx="3005273" cy="581991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7549;p13">
            <a:extLst>
              <a:ext uri="{FF2B5EF4-FFF2-40B4-BE49-F238E27FC236}">
                <a16:creationId xmlns:a16="http://schemas.microsoft.com/office/drawing/2014/main" id="{54936218-230D-0BF3-3D63-EB7832FB0EDB}"/>
              </a:ext>
            </a:extLst>
          </p:cNvPr>
          <p:cNvSpPr/>
          <p:nvPr/>
        </p:nvSpPr>
        <p:spPr>
          <a:xfrm>
            <a:off x="3429383" y="3184437"/>
            <a:ext cx="2282009" cy="526065"/>
          </a:xfrm>
          <a:custGeom>
            <a:avLst/>
            <a:gdLst/>
            <a:ahLst/>
            <a:cxnLst/>
            <a:rect l="l" t="t" r="r" b="b"/>
            <a:pathLst>
              <a:path w="174802" h="40278" extrusionOk="0">
                <a:moveTo>
                  <a:pt x="22750" y="1"/>
                </a:moveTo>
                <a:lnTo>
                  <a:pt x="0" y="40278"/>
                </a:lnTo>
                <a:lnTo>
                  <a:pt x="174802" y="40278"/>
                </a:lnTo>
                <a:lnTo>
                  <a:pt x="152053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7813;p14">
            <a:extLst>
              <a:ext uri="{FF2B5EF4-FFF2-40B4-BE49-F238E27FC236}">
                <a16:creationId xmlns:a16="http://schemas.microsoft.com/office/drawing/2014/main" id="{EFA9B4FA-D895-1887-5E69-6962355BBF93}"/>
              </a:ext>
            </a:extLst>
          </p:cNvPr>
          <p:cNvSpPr/>
          <p:nvPr/>
        </p:nvSpPr>
        <p:spPr>
          <a:xfrm>
            <a:off x="4397415" y="1998210"/>
            <a:ext cx="343335" cy="343303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3" name="Google Shape;8201;p15">
            <a:extLst>
              <a:ext uri="{FF2B5EF4-FFF2-40B4-BE49-F238E27FC236}">
                <a16:creationId xmlns:a16="http://schemas.microsoft.com/office/drawing/2014/main" id="{CBDBDD75-9362-DC02-3E52-F46DF809C010}"/>
              </a:ext>
            </a:extLst>
          </p:cNvPr>
          <p:cNvGrpSpPr/>
          <p:nvPr/>
        </p:nvGrpSpPr>
        <p:grpSpPr>
          <a:xfrm>
            <a:off x="4433475" y="2623261"/>
            <a:ext cx="271213" cy="383088"/>
            <a:chOff x="1333682" y="3344330"/>
            <a:chExt cx="271213" cy="383088"/>
          </a:xfrm>
          <a:solidFill>
            <a:srgbClr val="000000"/>
          </a:solidFill>
        </p:grpSpPr>
        <p:sp>
          <p:nvSpPr>
            <p:cNvPr id="192" name="Google Shape;8202;p15">
              <a:extLst>
                <a:ext uri="{FF2B5EF4-FFF2-40B4-BE49-F238E27FC236}">
                  <a16:creationId xmlns:a16="http://schemas.microsoft.com/office/drawing/2014/main" id="{B6D55089-B448-472A-AF03-4365F9DD2955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8203;p15">
              <a:extLst>
                <a:ext uri="{FF2B5EF4-FFF2-40B4-BE49-F238E27FC236}">
                  <a16:creationId xmlns:a16="http://schemas.microsoft.com/office/drawing/2014/main" id="{464C0784-9C53-B114-381B-A818C02FFC53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8204;p15">
              <a:extLst>
                <a:ext uri="{FF2B5EF4-FFF2-40B4-BE49-F238E27FC236}">
                  <a16:creationId xmlns:a16="http://schemas.microsoft.com/office/drawing/2014/main" id="{3019AF57-B384-6928-8B09-44CC939DD0AC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8205;p15">
              <a:extLst>
                <a:ext uri="{FF2B5EF4-FFF2-40B4-BE49-F238E27FC236}">
                  <a16:creationId xmlns:a16="http://schemas.microsoft.com/office/drawing/2014/main" id="{6CBDB7CF-3BA4-6DA1-12ED-38ABF3AA60EA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8206;p15">
              <a:extLst>
                <a:ext uri="{FF2B5EF4-FFF2-40B4-BE49-F238E27FC236}">
                  <a16:creationId xmlns:a16="http://schemas.microsoft.com/office/drawing/2014/main" id="{78A05DBB-A2F1-3BCE-7A2E-ADCB8C8EDE27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8207;p15">
              <a:extLst>
                <a:ext uri="{FF2B5EF4-FFF2-40B4-BE49-F238E27FC236}">
                  <a16:creationId xmlns:a16="http://schemas.microsoft.com/office/drawing/2014/main" id="{691BFAAC-3756-B14C-0840-359D17325F86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8208;p15">
              <a:extLst>
                <a:ext uri="{FF2B5EF4-FFF2-40B4-BE49-F238E27FC236}">
                  <a16:creationId xmlns:a16="http://schemas.microsoft.com/office/drawing/2014/main" id="{3730932D-C1FF-E547-60F6-76E1DC9CA8FC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8209;p15">
              <a:extLst>
                <a:ext uri="{FF2B5EF4-FFF2-40B4-BE49-F238E27FC236}">
                  <a16:creationId xmlns:a16="http://schemas.microsoft.com/office/drawing/2014/main" id="{A4BA4A5B-364C-1CD9-DB9F-C5F417F07DAE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8210;p15">
              <a:extLst>
                <a:ext uri="{FF2B5EF4-FFF2-40B4-BE49-F238E27FC236}">
                  <a16:creationId xmlns:a16="http://schemas.microsoft.com/office/drawing/2014/main" id="{566752E3-186D-9B76-33A5-2315F28A2E78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8211;p15">
              <a:extLst>
                <a:ext uri="{FF2B5EF4-FFF2-40B4-BE49-F238E27FC236}">
                  <a16:creationId xmlns:a16="http://schemas.microsoft.com/office/drawing/2014/main" id="{5CE905EE-414A-10B6-7487-292EE70158B9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8212;p15">
              <a:extLst>
                <a:ext uri="{FF2B5EF4-FFF2-40B4-BE49-F238E27FC236}">
                  <a16:creationId xmlns:a16="http://schemas.microsoft.com/office/drawing/2014/main" id="{E89DEB3D-5B32-85EE-2261-4A41EBA64646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8727;p16">
            <a:extLst>
              <a:ext uri="{FF2B5EF4-FFF2-40B4-BE49-F238E27FC236}">
                <a16:creationId xmlns:a16="http://schemas.microsoft.com/office/drawing/2014/main" id="{38F14491-402E-3983-1231-8D03AAE92E6E}"/>
              </a:ext>
            </a:extLst>
          </p:cNvPr>
          <p:cNvSpPr/>
          <p:nvPr/>
        </p:nvSpPr>
        <p:spPr>
          <a:xfrm>
            <a:off x="4383002" y="3243764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A7B3B2"/>
          </a:solidFill>
          <a:ln>
            <a:solidFill>
              <a:srgbClr val="A7B3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04" name="Google Shape;9599;p17">
            <a:extLst>
              <a:ext uri="{FF2B5EF4-FFF2-40B4-BE49-F238E27FC236}">
                <a16:creationId xmlns:a16="http://schemas.microsoft.com/office/drawing/2014/main" id="{A99E9B0E-9FC7-9F69-2AF7-CBCA5C95498E}"/>
              </a:ext>
            </a:extLst>
          </p:cNvPr>
          <p:cNvGrpSpPr/>
          <p:nvPr/>
        </p:nvGrpSpPr>
        <p:grpSpPr>
          <a:xfrm>
            <a:off x="4461559" y="3918386"/>
            <a:ext cx="215044" cy="348924"/>
            <a:chOff x="2691555" y="2884503"/>
            <a:chExt cx="215044" cy="348924"/>
          </a:xfrm>
          <a:solidFill>
            <a:srgbClr val="A7B3B2"/>
          </a:solidFill>
        </p:grpSpPr>
        <p:sp>
          <p:nvSpPr>
            <p:cNvPr id="205" name="Google Shape;9600;p17">
              <a:extLst>
                <a:ext uri="{FF2B5EF4-FFF2-40B4-BE49-F238E27FC236}">
                  <a16:creationId xmlns:a16="http://schemas.microsoft.com/office/drawing/2014/main" id="{135B6F8B-7280-0F32-E06B-54930D72274F}"/>
                </a:ext>
              </a:extLst>
            </p:cNvPr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grpFill/>
            <a:ln>
              <a:solidFill>
                <a:srgbClr val="A7B3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9601;p17">
              <a:extLst>
                <a:ext uri="{FF2B5EF4-FFF2-40B4-BE49-F238E27FC236}">
                  <a16:creationId xmlns:a16="http://schemas.microsoft.com/office/drawing/2014/main" id="{B25E5501-6D64-787E-4ED9-4D6D2519740F}"/>
                </a:ext>
              </a:extLst>
            </p:cNvPr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grpFill/>
            <a:ln>
              <a:solidFill>
                <a:srgbClr val="A7B3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9602;p17">
              <a:extLst>
                <a:ext uri="{FF2B5EF4-FFF2-40B4-BE49-F238E27FC236}">
                  <a16:creationId xmlns:a16="http://schemas.microsoft.com/office/drawing/2014/main" id="{7E41D9B2-D5A3-0187-05A1-8E922E349C67}"/>
                </a:ext>
              </a:extLst>
            </p:cNvPr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grpFill/>
            <a:ln>
              <a:solidFill>
                <a:srgbClr val="A7B3B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E4E-EAEC-BE2D-92D4-883C3B7E4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1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05016" y="2495038"/>
            <a:ext cx="6883130" cy="798754"/>
          </a:xfrm>
        </p:spPr>
        <p:txBody>
          <a:bodyPr/>
          <a:lstStyle/>
          <a:p>
            <a:pPr lvl="0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Explotario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Datos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614066" y="1266475"/>
            <a:ext cx="5012444" cy="205191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Es un conjunto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minoristas</a:t>
            </a:r>
            <a:r>
              <a:rPr lang="en-US" dirty="0"/>
              <a:t> de un </a:t>
            </a:r>
            <a:r>
              <a:rPr lang="en-US" dirty="0" err="1"/>
              <a:t>Supermercado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4 </a:t>
            </a:r>
            <a:r>
              <a:rPr lang="en-US" dirty="0" err="1"/>
              <a:t>años</a:t>
            </a:r>
            <a:r>
              <a:rPr lang="en-US" dirty="0"/>
              <a:t> (2015 – 2018).</a:t>
            </a:r>
          </a:p>
          <a:p>
            <a:pPr lvl="0"/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caracteristicas</a:t>
            </a:r>
            <a:r>
              <a:rPr lang="en-US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18 </a:t>
            </a:r>
            <a:r>
              <a:rPr lang="en-US" dirty="0" err="1"/>
              <a:t>Columnas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9800 </a:t>
            </a:r>
            <a:r>
              <a:rPr lang="en-US" dirty="0" err="1"/>
              <a:t>filas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Transformar los campos de </a:t>
            </a:r>
            <a:r>
              <a:rPr lang="es-ES" dirty="0" err="1"/>
              <a:t>Order</a:t>
            </a:r>
            <a:r>
              <a:rPr lang="es-ES" dirty="0"/>
              <a:t> Date y </a:t>
            </a:r>
            <a:r>
              <a:rPr lang="es-ES" dirty="0" err="1"/>
              <a:t>Ship</a:t>
            </a:r>
            <a:r>
              <a:rPr lang="es-ES" dirty="0"/>
              <a:t> Date a fechas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Eliminar columnas no necesarias para el </a:t>
            </a:r>
            <a:r>
              <a:rPr lang="es-ES" dirty="0" err="1"/>
              <a:t>analisis</a:t>
            </a:r>
            <a:r>
              <a:rPr lang="es-ES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Extraer el Mes, </a:t>
            </a:r>
            <a:r>
              <a:rPr lang="es-ES" dirty="0" err="1"/>
              <a:t>dia</a:t>
            </a:r>
            <a:r>
              <a:rPr lang="es-ES" dirty="0"/>
              <a:t>, </a:t>
            </a:r>
            <a:r>
              <a:rPr lang="es-ES" dirty="0" err="1"/>
              <a:t>trimester</a:t>
            </a:r>
            <a:r>
              <a:rPr lang="es-ES" dirty="0"/>
              <a:t>, semana de la fecha</a:t>
            </a:r>
            <a:endParaRPr lang="en-US"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Superstore Sales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2" name="Picture 101" descr="A screenshot of a computer&#10;&#10;Description automatically generated">
            <a:extLst>
              <a:ext uri="{FF2B5EF4-FFF2-40B4-BE49-F238E27FC236}">
                <a16:creationId xmlns:a16="http://schemas.microsoft.com/office/drawing/2014/main" id="{5F4D7AED-0B64-4538-CF9E-7BAE4C476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2" b="53315"/>
          <a:stretch/>
        </p:blipFill>
        <p:spPr>
          <a:xfrm>
            <a:off x="723900" y="3372059"/>
            <a:ext cx="6386920" cy="13885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E05E23-52FF-99FD-6829-BD8A6C84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493" y="93499"/>
            <a:ext cx="1622585" cy="6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 descr="A screenshot of a computer&#10;&#10;Description automatically generated">
            <a:extLst>
              <a:ext uri="{FF2B5EF4-FFF2-40B4-BE49-F238E27FC236}">
                <a16:creationId xmlns:a16="http://schemas.microsoft.com/office/drawing/2014/main" id="{EEF9D3A0-823A-AB43-ACBD-1879B30496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18"/>
          <a:stretch/>
        </p:blipFill>
        <p:spPr>
          <a:xfrm>
            <a:off x="5804565" y="713110"/>
            <a:ext cx="2513254" cy="2605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723900" y="2343080"/>
            <a:ext cx="2464340" cy="897687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Region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Ship Mode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Segment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6286563" y="2427101"/>
            <a:ext cx="2464338" cy="897687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Order Date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Ship Date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 lvl="0" indent="0"/>
            <a:br>
              <a:rPr lang="en-US" dirty="0"/>
            </a:br>
            <a:endParaRPr lang="en-US" dirty="0"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723900" y="1917805"/>
            <a:ext cx="2464340" cy="450231"/>
          </a:xfrm>
        </p:spPr>
        <p:txBody>
          <a:bodyPr/>
          <a:lstStyle/>
          <a:p>
            <a:pPr lvl="0"/>
            <a:r>
              <a:rPr lang="en-US" dirty="0" err="1"/>
              <a:t>Categ</a:t>
            </a:r>
            <a:r>
              <a:rPr lang="es-PA" dirty="0" err="1"/>
              <a:t>ó</a:t>
            </a:r>
            <a:r>
              <a:rPr lang="en-US" dirty="0" err="1"/>
              <a:t>ricas</a:t>
            </a:r>
            <a:endParaRPr lang="en-US"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>
          <a:xfrm>
            <a:off x="6286563" y="2001826"/>
            <a:ext cx="2464338" cy="450231"/>
          </a:xfrm>
        </p:spPr>
        <p:txBody>
          <a:bodyPr/>
          <a:lstStyle/>
          <a:p>
            <a:pPr lvl="0"/>
            <a:r>
              <a:rPr lang="en-US" dirty="0" err="1"/>
              <a:t>Continuas</a:t>
            </a:r>
            <a:endParaRPr lang="en-US" dirty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Variables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834602" y="1192828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F8BD7ADF-D9C8-FA86-40FC-29685653ECA5}"/>
              </a:ext>
            </a:extLst>
          </p:cNvPr>
          <p:cNvSpPr/>
          <p:nvPr/>
        </p:nvSpPr>
        <p:spPr>
          <a:xfrm>
            <a:off x="6375335" y="1276849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Google Shape;124;p6">
            <a:extLst>
              <a:ext uri="{FF2B5EF4-FFF2-40B4-BE49-F238E27FC236}">
                <a16:creationId xmlns:a16="http://schemas.microsoft.com/office/drawing/2014/main" id="{B76A7305-6DD1-D0E5-418A-9DE455DF1B63}"/>
              </a:ext>
            </a:extLst>
          </p:cNvPr>
          <p:cNvSpPr txBox="1">
            <a:spLocks/>
          </p:cNvSpPr>
          <p:nvPr/>
        </p:nvSpPr>
        <p:spPr>
          <a:xfrm>
            <a:off x="3641632" y="2427101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 Count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Count</a:t>
            </a:r>
          </a:p>
          <a:p>
            <a:pPr indent="0"/>
            <a:r>
              <a:rPr lang="en-US" dirty="0"/>
              <a:t>**Se pueden </a:t>
            </a:r>
            <a:r>
              <a:rPr lang="en-US" dirty="0" err="1"/>
              <a:t>Calcular</a:t>
            </a:r>
            <a:br>
              <a:rPr lang="en-US" dirty="0"/>
            </a:br>
            <a:endParaRPr lang="en-US" dirty="0"/>
          </a:p>
        </p:txBody>
      </p:sp>
      <p:sp>
        <p:nvSpPr>
          <p:cNvPr id="11" name="Google Shape;127;p6">
            <a:extLst>
              <a:ext uri="{FF2B5EF4-FFF2-40B4-BE49-F238E27FC236}">
                <a16:creationId xmlns:a16="http://schemas.microsoft.com/office/drawing/2014/main" id="{48A9F521-ED19-2894-D147-BEF6356D909D}"/>
              </a:ext>
            </a:extLst>
          </p:cNvPr>
          <p:cNvSpPr txBox="1">
            <a:spLocks/>
          </p:cNvSpPr>
          <p:nvPr/>
        </p:nvSpPr>
        <p:spPr>
          <a:xfrm>
            <a:off x="3641632" y="2001826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err="1"/>
              <a:t>Discretas</a:t>
            </a:r>
            <a:endParaRPr lang="en-US" dirty="0"/>
          </a:p>
        </p:txBody>
      </p:sp>
      <p:sp>
        <p:nvSpPr>
          <p:cNvPr id="12" name="Rectángulo: una sola esquina redondeada 7">
            <a:extLst>
              <a:ext uri="{FF2B5EF4-FFF2-40B4-BE49-F238E27FC236}">
                <a16:creationId xmlns:a16="http://schemas.microsoft.com/office/drawing/2014/main" id="{6A498211-389A-31E1-1C6A-467A0051658A}"/>
              </a:ext>
            </a:extLst>
          </p:cNvPr>
          <p:cNvSpPr/>
          <p:nvPr/>
        </p:nvSpPr>
        <p:spPr>
          <a:xfrm>
            <a:off x="3730404" y="1276849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322B780-30D5-E2FA-A361-AF5AFC6E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20" y="3668951"/>
            <a:ext cx="6706181" cy="922100"/>
          </a:xfrm>
          <a:prstGeom prst="rect">
            <a:avLst/>
          </a:prstGeom>
        </p:spPr>
      </p:pic>
      <p:grpSp>
        <p:nvGrpSpPr>
          <p:cNvPr id="2" name="Google Shape;9809;p17">
            <a:extLst>
              <a:ext uri="{FF2B5EF4-FFF2-40B4-BE49-F238E27FC236}">
                <a16:creationId xmlns:a16="http://schemas.microsoft.com/office/drawing/2014/main" id="{B0B28FE6-A5D7-4AD7-A84D-9C3CADBFA025}"/>
              </a:ext>
            </a:extLst>
          </p:cNvPr>
          <p:cNvGrpSpPr/>
          <p:nvPr/>
        </p:nvGrpSpPr>
        <p:grpSpPr>
          <a:xfrm>
            <a:off x="945920" y="1356458"/>
            <a:ext cx="370814" cy="307359"/>
            <a:chOff x="1737258" y="1988371"/>
            <a:chExt cx="370814" cy="307359"/>
          </a:xfrm>
        </p:grpSpPr>
        <p:sp>
          <p:nvSpPr>
            <p:cNvPr id="3" name="Google Shape;9810;p17">
              <a:extLst>
                <a:ext uri="{FF2B5EF4-FFF2-40B4-BE49-F238E27FC236}">
                  <a16:creationId xmlns:a16="http://schemas.microsoft.com/office/drawing/2014/main" id="{5A15E7E6-2EA9-5EE3-A324-9B0D44E65055}"/>
                </a:ext>
              </a:extLst>
            </p:cNvPr>
            <p:cNvSpPr/>
            <p:nvPr/>
          </p:nvSpPr>
          <p:spPr>
            <a:xfrm>
              <a:off x="1963200" y="1996607"/>
              <a:ext cx="144873" cy="144492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9811;p17">
              <a:extLst>
                <a:ext uri="{FF2B5EF4-FFF2-40B4-BE49-F238E27FC236}">
                  <a16:creationId xmlns:a16="http://schemas.microsoft.com/office/drawing/2014/main" id="{B4C9B5EA-198E-0081-536A-493C0A73A939}"/>
                </a:ext>
              </a:extLst>
            </p:cNvPr>
            <p:cNvSpPr/>
            <p:nvPr/>
          </p:nvSpPr>
          <p:spPr>
            <a:xfrm>
              <a:off x="1737258" y="1988371"/>
              <a:ext cx="350064" cy="307359"/>
            </a:xfrm>
            <a:custGeom>
              <a:avLst/>
              <a:gdLst/>
              <a:ahLst/>
              <a:cxnLst/>
              <a:rect l="l" t="t" r="r" b="b"/>
              <a:pathLst>
                <a:path w="11050" h="9702" extrusionOk="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9812;p17">
              <a:extLst>
                <a:ext uri="{FF2B5EF4-FFF2-40B4-BE49-F238E27FC236}">
                  <a16:creationId xmlns:a16="http://schemas.microsoft.com/office/drawing/2014/main" id="{CD899DF8-BF76-91E9-C39D-23EB0469CCA8}"/>
                </a:ext>
              </a:extLst>
            </p:cNvPr>
            <p:cNvSpPr/>
            <p:nvPr/>
          </p:nvSpPr>
          <p:spPr>
            <a:xfrm>
              <a:off x="1799129" y="2040738"/>
              <a:ext cx="28322" cy="53571"/>
            </a:xfrm>
            <a:custGeom>
              <a:avLst/>
              <a:gdLst/>
              <a:ahLst/>
              <a:cxnLst/>
              <a:rect l="l" t="t" r="r" b="b"/>
              <a:pathLst>
                <a:path w="894" h="1691" extrusionOk="0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9813;p17">
              <a:extLst>
                <a:ext uri="{FF2B5EF4-FFF2-40B4-BE49-F238E27FC236}">
                  <a16:creationId xmlns:a16="http://schemas.microsoft.com/office/drawing/2014/main" id="{A11F5D12-1363-507A-EA32-A9011B94B752}"/>
                </a:ext>
              </a:extLst>
            </p:cNvPr>
            <p:cNvSpPr/>
            <p:nvPr/>
          </p:nvSpPr>
          <p:spPr>
            <a:xfrm>
              <a:off x="1802899" y="2024137"/>
              <a:ext cx="16252" cy="1587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9935;p17">
            <a:extLst>
              <a:ext uri="{FF2B5EF4-FFF2-40B4-BE49-F238E27FC236}">
                <a16:creationId xmlns:a16="http://schemas.microsoft.com/office/drawing/2014/main" id="{A09629E8-74EF-E970-418C-CEEDC82AEDE7}"/>
              </a:ext>
            </a:extLst>
          </p:cNvPr>
          <p:cNvGrpSpPr/>
          <p:nvPr/>
        </p:nvGrpSpPr>
        <p:grpSpPr>
          <a:xfrm>
            <a:off x="6532328" y="1439634"/>
            <a:ext cx="320633" cy="348100"/>
            <a:chOff x="4007193" y="1512727"/>
            <a:chExt cx="320633" cy="348100"/>
          </a:xfrm>
        </p:grpSpPr>
        <p:sp>
          <p:nvSpPr>
            <p:cNvPr id="13" name="Google Shape;9936;p17">
              <a:extLst>
                <a:ext uri="{FF2B5EF4-FFF2-40B4-BE49-F238E27FC236}">
                  <a16:creationId xmlns:a16="http://schemas.microsoft.com/office/drawing/2014/main" id="{922BDABA-95C0-1DCD-E91E-52595E85E99A}"/>
                </a:ext>
              </a:extLst>
            </p:cNvPr>
            <p:cNvSpPr/>
            <p:nvPr/>
          </p:nvSpPr>
          <p:spPr>
            <a:xfrm>
              <a:off x="4177695" y="1512727"/>
              <a:ext cx="143732" cy="153109"/>
            </a:xfrm>
            <a:custGeom>
              <a:avLst/>
              <a:gdLst/>
              <a:ahLst/>
              <a:cxnLst/>
              <a:rect l="l" t="t" r="r" b="b"/>
              <a:pathLst>
                <a:path w="4537" h="4833" extrusionOk="0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9937;p17">
              <a:extLst>
                <a:ext uri="{FF2B5EF4-FFF2-40B4-BE49-F238E27FC236}">
                  <a16:creationId xmlns:a16="http://schemas.microsoft.com/office/drawing/2014/main" id="{9528FB8F-CEEA-65E2-F1F3-97217642684F}"/>
                </a:ext>
              </a:extLst>
            </p:cNvPr>
            <p:cNvSpPr/>
            <p:nvPr/>
          </p:nvSpPr>
          <p:spPr>
            <a:xfrm>
              <a:off x="4214666" y="1543583"/>
              <a:ext cx="77711" cy="77363"/>
            </a:xfrm>
            <a:custGeom>
              <a:avLst/>
              <a:gdLst/>
              <a:ahLst/>
              <a:cxnLst/>
              <a:rect l="l" t="t" r="r" b="b"/>
              <a:pathLst>
                <a:path w="2453" h="2442" extrusionOk="0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9938;p17">
              <a:extLst>
                <a:ext uri="{FF2B5EF4-FFF2-40B4-BE49-F238E27FC236}">
                  <a16:creationId xmlns:a16="http://schemas.microsoft.com/office/drawing/2014/main" id="{5856B62D-ACFD-1AD9-B09F-FE6FF39B0932}"/>
                </a:ext>
              </a:extLst>
            </p:cNvPr>
            <p:cNvSpPr/>
            <p:nvPr/>
          </p:nvSpPr>
          <p:spPr>
            <a:xfrm>
              <a:off x="4007193" y="1541334"/>
              <a:ext cx="320633" cy="319493"/>
            </a:xfrm>
            <a:custGeom>
              <a:avLst/>
              <a:gdLst/>
              <a:ahLst/>
              <a:cxnLst/>
              <a:rect l="l" t="t" r="r" b="b"/>
              <a:pathLst>
                <a:path w="10121" h="10085" extrusionOk="0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9939;p17">
              <a:extLst>
                <a:ext uri="{FF2B5EF4-FFF2-40B4-BE49-F238E27FC236}">
                  <a16:creationId xmlns:a16="http://schemas.microsoft.com/office/drawing/2014/main" id="{42690D3E-7A02-21F8-236F-DF4D048478F1}"/>
                </a:ext>
              </a:extLst>
            </p:cNvPr>
            <p:cNvSpPr/>
            <p:nvPr/>
          </p:nvSpPr>
          <p:spPr>
            <a:xfrm>
              <a:off x="4064914" y="1665805"/>
              <a:ext cx="101123" cy="40012"/>
            </a:xfrm>
            <a:custGeom>
              <a:avLst/>
              <a:gdLst/>
              <a:ahLst/>
              <a:cxnLst/>
              <a:rect l="l" t="t" r="r" b="b"/>
              <a:pathLst>
                <a:path w="3192" h="1263" extrusionOk="0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9940;p17">
              <a:extLst>
                <a:ext uri="{FF2B5EF4-FFF2-40B4-BE49-F238E27FC236}">
                  <a16:creationId xmlns:a16="http://schemas.microsoft.com/office/drawing/2014/main" id="{FC1747F4-873B-EC28-1454-898533A1572C}"/>
                </a:ext>
              </a:extLst>
            </p:cNvPr>
            <p:cNvSpPr/>
            <p:nvPr/>
          </p:nvSpPr>
          <p:spPr>
            <a:xfrm>
              <a:off x="4162235" y="1749155"/>
              <a:ext cx="101851" cy="60382"/>
            </a:xfrm>
            <a:custGeom>
              <a:avLst/>
              <a:gdLst/>
              <a:ahLst/>
              <a:cxnLst/>
              <a:rect l="l" t="t" r="r" b="b"/>
              <a:pathLst>
                <a:path w="3215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8871;p16">
            <a:extLst>
              <a:ext uri="{FF2B5EF4-FFF2-40B4-BE49-F238E27FC236}">
                <a16:creationId xmlns:a16="http://schemas.microsoft.com/office/drawing/2014/main" id="{4EEDBF35-261D-34E9-AE87-953EEA914EE2}"/>
              </a:ext>
            </a:extLst>
          </p:cNvPr>
          <p:cNvGrpSpPr/>
          <p:nvPr/>
        </p:nvGrpSpPr>
        <p:grpSpPr>
          <a:xfrm>
            <a:off x="3880987" y="1431541"/>
            <a:ext cx="332375" cy="350071"/>
            <a:chOff x="870939" y="1975821"/>
            <a:chExt cx="332375" cy="350071"/>
          </a:xfrm>
        </p:grpSpPr>
        <p:sp>
          <p:nvSpPr>
            <p:cNvPr id="20" name="Google Shape;8872;p16">
              <a:extLst>
                <a:ext uri="{FF2B5EF4-FFF2-40B4-BE49-F238E27FC236}">
                  <a16:creationId xmlns:a16="http://schemas.microsoft.com/office/drawing/2014/main" id="{9638BB5B-8877-A966-AAB5-2C682B378CE5}"/>
                </a:ext>
              </a:extLst>
            </p:cNvPr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8873;p16">
              <a:extLst>
                <a:ext uri="{FF2B5EF4-FFF2-40B4-BE49-F238E27FC236}">
                  <a16:creationId xmlns:a16="http://schemas.microsoft.com/office/drawing/2014/main" id="{9E7304EB-B9EC-9842-9877-F13A77DE4EC0}"/>
                </a:ext>
              </a:extLst>
            </p:cNvPr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8874;p16">
              <a:extLst>
                <a:ext uri="{FF2B5EF4-FFF2-40B4-BE49-F238E27FC236}">
                  <a16:creationId xmlns:a16="http://schemas.microsoft.com/office/drawing/2014/main" id="{7BFFAFAE-0A7F-3D17-5AAA-C4C0452CF95D}"/>
                </a:ext>
              </a:extLst>
            </p:cNvPr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8875;p16">
              <a:extLst>
                <a:ext uri="{FF2B5EF4-FFF2-40B4-BE49-F238E27FC236}">
                  <a16:creationId xmlns:a16="http://schemas.microsoft.com/office/drawing/2014/main" id="{D5D56301-D6F1-628E-D651-84127943E917}"/>
                </a:ext>
              </a:extLst>
            </p:cNvPr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81EC8A9-D7A0-6914-9726-27509A9B2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258306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81EC8A9-D7A0-6914-9726-27509A9B27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0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23900" y="2338089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Modelos en Excel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07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53770" y="-180339"/>
            <a:ext cx="6045389" cy="1230721"/>
          </a:xfrm>
        </p:spPr>
        <p:txBody>
          <a:bodyPr/>
          <a:lstStyle/>
          <a:p>
            <a:pPr lvl="0"/>
            <a:r>
              <a:rPr lang="en-US" dirty="0"/>
              <a:t>Modelos en Excel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64749-65A3-2CA0-811A-8946AD23D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29" y="1943496"/>
            <a:ext cx="2784080" cy="1470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0A4821-84CC-1D3F-7A6C-9646805F4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266" y="2835941"/>
            <a:ext cx="3068409" cy="1939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FD7C0C-A02D-8F4C-E1F3-4ADB1711B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74" y="2835942"/>
            <a:ext cx="2937138" cy="19393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2121C4-5AAC-3794-13EE-12939F647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74" y="998113"/>
            <a:ext cx="2937137" cy="1798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EAB333-9EA7-43E1-1112-8CEF4FE47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4522" y="998112"/>
            <a:ext cx="3046153" cy="18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453770" y="-180339"/>
            <a:ext cx="6045389" cy="1230721"/>
          </a:xfrm>
        </p:spPr>
        <p:txBody>
          <a:bodyPr/>
          <a:lstStyle/>
          <a:p>
            <a:pPr lvl="0"/>
            <a:r>
              <a:rPr lang="en-US" dirty="0"/>
              <a:t>Modelos en Excel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069E8E-E776-30E7-AD99-7E49F9082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90276"/>
              </p:ext>
            </p:extLst>
          </p:nvPr>
        </p:nvGraphicFramePr>
        <p:xfrm>
          <a:off x="383458" y="1162820"/>
          <a:ext cx="7956756" cy="2922483"/>
        </p:xfrm>
        <a:graphic>
          <a:graphicData uri="http://schemas.openxmlformats.org/drawingml/2006/table">
            <a:tbl>
              <a:tblPr/>
              <a:tblGrid>
                <a:gridCol w="1158467">
                  <a:extLst>
                    <a:ext uri="{9D8B030D-6E8A-4147-A177-3AD203B41FA5}">
                      <a16:colId xmlns:a16="http://schemas.microsoft.com/office/drawing/2014/main" val="258605617"/>
                    </a:ext>
                  </a:extLst>
                </a:gridCol>
                <a:gridCol w="837212">
                  <a:extLst>
                    <a:ext uri="{9D8B030D-6E8A-4147-A177-3AD203B41FA5}">
                      <a16:colId xmlns:a16="http://schemas.microsoft.com/office/drawing/2014/main" val="4029636587"/>
                    </a:ext>
                  </a:extLst>
                </a:gridCol>
                <a:gridCol w="623041">
                  <a:extLst>
                    <a:ext uri="{9D8B030D-6E8A-4147-A177-3AD203B41FA5}">
                      <a16:colId xmlns:a16="http://schemas.microsoft.com/office/drawing/2014/main" val="577263473"/>
                    </a:ext>
                  </a:extLst>
                </a:gridCol>
                <a:gridCol w="623041">
                  <a:extLst>
                    <a:ext uri="{9D8B030D-6E8A-4147-A177-3AD203B41FA5}">
                      <a16:colId xmlns:a16="http://schemas.microsoft.com/office/drawing/2014/main" val="1437551932"/>
                    </a:ext>
                  </a:extLst>
                </a:gridCol>
                <a:gridCol w="972863">
                  <a:extLst>
                    <a:ext uri="{9D8B030D-6E8A-4147-A177-3AD203B41FA5}">
                      <a16:colId xmlns:a16="http://schemas.microsoft.com/office/drawing/2014/main" val="2674901064"/>
                    </a:ext>
                  </a:extLst>
                </a:gridCol>
                <a:gridCol w="807202">
                  <a:extLst>
                    <a:ext uri="{9D8B030D-6E8A-4147-A177-3AD203B41FA5}">
                      <a16:colId xmlns:a16="http://schemas.microsoft.com/office/drawing/2014/main" val="452947707"/>
                    </a:ext>
                  </a:extLst>
                </a:gridCol>
                <a:gridCol w="2934930">
                  <a:extLst>
                    <a:ext uri="{9D8B030D-6E8A-4147-A177-3AD203B41FA5}">
                      <a16:colId xmlns:a16="http://schemas.microsoft.com/office/drawing/2014/main" val="2072477925"/>
                    </a:ext>
                  </a:extLst>
                </a:gridCol>
              </a:tblGrid>
              <a:tr h="19183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Ventas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Totales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1C343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4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70180"/>
                  </a:ext>
                </a:extLst>
              </a:tr>
              <a:tr h="191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Modelo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Predictivo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1C343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4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MSE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4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MAD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4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MAPE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4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Rango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4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STD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4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1C343C"/>
                          </a:highlight>
                          <a:latin typeface="Aptos Narrow" panose="020B0004020202020204" pitchFamily="34" charset="0"/>
                        </a:rPr>
                        <a:t>Notas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1C343C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493674"/>
                  </a:ext>
                </a:extLst>
              </a:tr>
              <a:tr h="76734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43424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Modelo Winter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43424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43424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281117390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14113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43%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-4.15 - 5.38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17642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Utilizando coeficientes de 0.2,0.05,0.1 respectivamente. Con el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solver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los valores ideales tienden a 1 para alfa y gamma  pero hace que el TS se salga del rango de confianza.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815756"/>
                  </a:ext>
                </a:extLst>
              </a:tr>
              <a:tr h="767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Modelo Holt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542115617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19107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-5.93 - 3.39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23884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Utilizando coeficientes de 0.11 y 0.2respectivamente. Con el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solver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los valores ideales son 0 y 0.2 pero hace que el TS se salga del rango de confianza.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202680"/>
                  </a:ext>
                </a:extLst>
              </a:tr>
              <a:tr h="342767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Regresión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Cubica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414271410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16791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-4.83 - 3.22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20989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 puede apreciar un r2 de 0.32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00728"/>
                  </a:ext>
                </a:extLst>
              </a:tr>
              <a:tr h="30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Promedio </a:t>
                      </a:r>
                      <a:r>
                        <a:rPr lang="es-PA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Móvil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591746446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-8.47 - 1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2329"/>
                  </a:ext>
                </a:extLst>
              </a:tr>
              <a:tr h="35969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Suavizamiento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PA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Exponencial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552124024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18471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-5.93 - 3.19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Utilizando un alfa de 0.34. Con el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solver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Min el MSE da un Alfa de 0.1 pero hace que se salga del rango 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67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05016" y="2638340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Modelos en Python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0101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711111A-E345-4042-B3BB-9F62A6353DD9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3U/jOBD/V6q89CU6JWnTJLzxqUPH3iK64rRa8eDYk9S7bhw5Tpce6v9+YycptJQDdq9b4HhAxGN7Pn8zY7s3DuNVKcj8TzIFZ885kPLblKhvPd9xnaKhBREdsiAMw0HqxVnmU4ABzspSc1lUzt6No4nKQV/yqibCMELilyvXIUKck9yMMiIqcJ0SVCULIvjf0CzGKa1qWLgOXJdCKmJYjjXRYNjOcDmOUQX/N98oRKjmMxgD1Q35AkqpdDd2nar5sjqtzhluVuKhLDThBXI2tCgYRTSISeCPaEqHEGTDgaFnXOh2STo/vi4VGoRmzkvjj0NUL5eKUyIcq7iCqmqFHEpRT+3X8Qp9LGtF4QIyO1VorufI6YhoUoF2FuiAcyXRPZY8hnwKRUOeyO+HClAic/a8hbtUYp/NSEGRuq7BByBVreAnVbhE+aTqaamJwADe1+QKKRUvctFG8tbDnxoFmSxqfTghShuspF8xEMafuE0qBupgbl16xFUXocBdU3hLliyuOiDhqq93ENPGtVHsPw6kcVe5Ku6zlbMlI9HGO+YUtRBWA6IwOztkNwqARfdzDT7vOK1rsjrBCwbXCBfXEVDkeuLs+egKMzMc+SMvHZLRKKPgpcwPg+QXZt4T9X8m5ivBKe68i3dnClgbzUcOWHXMJrSnbARyqG5tXv267GofpsWJklO7rS3SJUrYYInrNGp4Jvp/TcCgyiK5YLwrgqdrHqqeDvZmYMU/5LPeCQfBWvxdElHbToACzrhubL9pyLip3++3YO73v6zi96pvOBicmD/Di+HKDY6bSmZd22F4k5gDUnFqGDacKhBdwbnHrtIILT22ER7bdY8wN72r5WxcsrGqLN2wFYgaSFJCJ8BOLHSOmm5+qmHayOTMWkZx9ylr8mSKZYBXXdZ0oz8wV22mnkGmt5FQt+BwnQueT/RDEXsEGLZ8rJ5a1sufjcbQjwZeMkpZFAexn3lpBHT3vf0CcrPtVbd2KuoKXQis8cj/vMkvI/re49d6fOINwjSmoZ8QNhp4zMN/j2bgg+j/nWOlUHQyP4MZiPtGLOfvT3W6X2Kpa64YbS97fkC6itNxclY889Ggvndk7i9m8R2VDBPo3RLMdGuI8xnIpuOG+6Sq9Hbd8gGvapPXXSkF3jQ3lsfHa9PbjWsH97dsY4fd3fcE9wU2BkIDyuIw8yMWRSSKY59Euz+ajSe87H0wV4pXXXPeT2cPBXX3yfjC8pANKEQZpclwyJIsIEkaeLvPwwevSD/3/vJC3xDs0/jWHhEev7OYGY+k4WDIoiQOSJimWeKzcPc4WObOOxK2h4Q7Tm4vbX48JEEYxFkQZnECNElsb/5Xd2u41qm8Xm0zhtsA74CjjERB6vnZKIvD2Gc/fgXcV1xPsLBx+5DTPVTt57mCnHRPnMdbOBkse/FJXbTx9lbescbmgY0dz8iGU+wO9bNqmR/jzOAjLidaoqsHP3rZ/FVPYC+6tpR8JvUnkgp42q3O6rullEUIyu/bagw2gzcVUFnrqiQUzkkBGyofxovgmYM9td65xr/c+PM5BXKx+Ae/EjrqvR4AAA==&quot;"/>
    <we:property name="creatorSessionId" value="&quot;a2a2339e-bda5-4229-8dc0-5b0f8409b9ff&quot;"/>
    <we:property name="creatorTenantId" value="&quot;f07b40ae-b60b-4e0f-bebe-afb42fc4dc69&quot;"/>
    <we:property name="creatorUserId" value="&quot;1003BFFD95CFA815&quot;"/>
    <we:property name="datasetId" value="&quot;400b6fd2-016a-4c98-84f9-d8f09d347d82&quot;"/>
    <we:property name="embedUrl" value="&quot;/reportEmbed?reportId=3eac0e5c-7cbb-48ce-961e-ffa1bf6077ab&amp;groupId=cfae16ea-cf6f-4c70-8a10-25acf4b44fb1&amp;w=2&amp;config=eyJjbHVzdGVyVXJsIjoiaHR0cHM6Ly9XQUJJLVVTLUVBU1QyLUMtUFJJTUFSWS1yZWRpcmVjdC5hbmFseXNpcy53aW5kb3dzLm5ldCIsImVtYmVkRmVhdHVyZXMiOnsidXNhZ2VNZXRyaWNzVk5leHQiOnRydWV9fQ%3D%3D&amp;disableSensitivityBanner=true&quot;"/>
    <we:property name="initialStateBookmark" value="&quot;H4sIAAAAAAAAA+1Z3U/jOBD/V6q89CU6JelHEt741CGWBdEVp9UKnRx7knrXjSPH6dJF/d9v7CSFlnLA7nULHA+IeGzP529mbPfGYbwsBJl9JBNwdpw9Kb9NiPrW8R3XyRva2dnJ6e7Fyd8fd08PkSwLzWVeOjs3jiYqA33Jy4oIwwGJX65chwhxTjIzSokowXUKUKXMieA/oF6MU1pVMHcduC6EVMSwHGmiwbCd4nIco2z/D99oQqjmUxgB1TX5AgqpdDt2nbL+sjotzxluVuK+zDXhOXI2tDAYhjSISOAPaUL7EKT9nqGnXOhmSTI7vC4UGoRmzgrjiH1UL5OKUyIcq7iCsmyE7EtRTezX4RJ9JCtF4QJSO5VrrmfI6YBoUoJ25uiAcyXRPZY8gmwCeU0ey+/7ClAic3a8ubtQYpdNSU6RuqrBKZCyUvCLKlyifFJ2tNREYADva3KFlJLnmWgieevhT7WCTOaV3h8TpQ1Wkq8YCONP3CYVA7U3sy494KqNUOCuKLwhS+ZXLZBw1dc7iGniWiv2HwfSuKtYFvfZytmQkWjjHXPySgirAVGYnS2yawXAovu5Bp+3nFY1WZ7gOYNrhIvrCMgzPXZ2fHSFmekP/aGX9MlwmFLwEuYPgvg3Zt4T9X8m5kvBKe68i3dnAlgbzUcGWHXMJrSnqAVyKG9tXv66bGsfpsWRkhO7ranOBUpYY4nr1Gp4Jvp/jcGgyiI5Z7wtgscrHiqfDvZ6YMU/5LPOEQfBGvxdElHZToACPnBd235Tk3FTt9ttwNztflnG71XXcDA4MX+GF8OVaxw3kcy6tsXwOjF7pOTUMKw5lSDagnOPXakRWnpkIzyy6x5hbnpXw9m4ZG1VWbhhIxA1kKSEjoEdWegc1G38WMOklsmZtYzi7mNW58kEywAv26xpRyeYqzZTP0CqN5FQt+BwnQuejfVDEXsEGLZ8LB9XVsufjUbfD3tePExYGAWRn3pJCHT7vf0CMrPtVbd2KqoSXQis9sj/vMkvIvre41d6fOz1BklEB35M2LDnMQ//PZqBD6L/T46VQtHx7ANMQdw3YjF/f6rV/RJLXX3FaHrZ8wPSVpyWk7PkmTOD+s6Bub+YxXdUMkygc0sw040hzmcg644b7pOq0tt1yyle1cavu1IKvGmuLY+P16a3G9cW7m/Zxha72+8J7gtsDIQGlEWD1A9ZGJIwinwSbv9oNhrzonNqrhSvuua8n84eCur2k/GF5SHrUQhTSuN+n8VpQOIk8Lafhw9ekX7t/eWFviHYp/GNPSI8fmcxMx5JBr0+C+MoIIMkSWOfDbaPg0XuvCNhc0i44+Tm0uZHfRIMgigNBmkUA41j25v/1d0arnUir5fbjOHWwzvgMCVhkHh+OkyjQeSzn78C7iqux1jYuH3IaR+qdrNMQUbaJ87DDZwMFr34qMqbeHtL71gj88DGDqdkzSl2i/pZtcyPcWZwhsuJlujq3s9eNn/XE9iLri0Fn0r9iSQCnnars/puKGURgvL7phqDzeB1BVRWuiwIhXOSw5rKh/EieOZgT613rvEvN/58ToGcz/8BP4D25bYeAAA=&quot;"/>
    <we:property name="isFiltersActionButtonVisible" value="false"/>
    <we:property name="isVisualContainerHeaderHidden" value="false"/>
    <we:property name="pageDisplayName" value="&quot;Page 1&quot;"/>
    <we:property name="pageName" value="&quot;ReportSection&quot;"/>
    <we:property name="pptInsertionSessionID" value="&quot;9DCC8EA7-0F6B-4B62-8408-CAADC06A58C7&quot;"/>
    <we:property name="reportEmbeddedTime" value="&quot;2024-06-18T04:44:59.092Z&quot;"/>
    <we:property name="reportName" value="&quot;Modelos Predictivos - Sharon Garcia&quot;"/>
    <we:property name="reportState" value="&quot;CONNECTED&quot;"/>
    <we:property name="reportUrl" value="&quot;/groups/cfae16ea-cf6f-4c70-8a10-25acf4b44fb1/reports/3eac0e5c-7cbb-48ce-961e-ffa1bf6077ab/ReportSection?experience=power-bi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347</Words>
  <Application>Microsoft Office PowerPoint</Application>
  <PresentationFormat>On-screen Show (16:9)</PresentationFormat>
  <Paragraphs>95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Bebas Neue</vt:lpstr>
      <vt:lpstr>Poppins ExtraBold</vt:lpstr>
      <vt:lpstr>Aptos Narrow</vt:lpstr>
      <vt:lpstr>Anaheim</vt:lpstr>
      <vt:lpstr>Arimo</vt:lpstr>
      <vt:lpstr>Elegant Workplan by Slidesgo</vt:lpstr>
      <vt:lpstr>Superstore Sales Dataset</vt:lpstr>
      <vt:lpstr>Analisis Explotario de los Datos</vt:lpstr>
      <vt:lpstr>Superstore Sales</vt:lpstr>
      <vt:lpstr>Variables</vt:lpstr>
      <vt:lpstr>PowerPoint Presentation</vt:lpstr>
      <vt:lpstr>Modelos en Excel</vt:lpstr>
      <vt:lpstr>Modelos en Excel</vt:lpstr>
      <vt:lpstr>Modelos en Excel</vt:lpstr>
      <vt:lpstr>Modelos en Python</vt:lpstr>
      <vt:lpstr>Decomposicion Estacional</vt:lpstr>
      <vt:lpstr>Modelo de Winter - Simple</vt:lpstr>
      <vt:lpstr>Modelo Winter - Doble</vt:lpstr>
      <vt:lpstr>Modelo de Winter - Triple</vt:lpstr>
      <vt:lpstr>Modelo de Winter - Triple</vt:lpstr>
      <vt:lpstr>Modelo SARIMA</vt:lpstr>
      <vt:lpstr>Modelo Prophet</vt:lpstr>
      <vt:lpstr>Modelos en Python</vt:lpstr>
      <vt:lpstr>Conclusión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Sharon Garcia</dc:creator>
  <cp:lastModifiedBy>Sharon Garcia</cp:lastModifiedBy>
  <cp:revision>11</cp:revision>
  <dcterms:created xsi:type="dcterms:W3CDTF">2021-10-12T08:06:43Z</dcterms:created>
  <dcterms:modified xsi:type="dcterms:W3CDTF">2024-06-19T02:18:19Z</dcterms:modified>
</cp:coreProperties>
</file>