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74" r:id="rId5"/>
    <p:sldId id="271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D8C31-6027-4A41-B9C0-F54FE310FE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E2D9F2-F4F9-48F4-8112-7B801E95C834}">
      <dgm:prSet/>
      <dgm:spPr/>
      <dgm:t>
        <a:bodyPr/>
        <a:lstStyle/>
        <a:p>
          <a:r>
            <a:rPr lang="en-US"/>
            <a:t>About three years ago, we started an initiative to help victims of Female Genital Mutilation (FGM). </a:t>
          </a:r>
        </a:p>
      </dgm:t>
    </dgm:pt>
    <dgm:pt modelId="{EF52A7D1-6F2E-4E5C-9711-CFABF5DFC6E4}" type="parTrans" cxnId="{2EC166F3-46D8-454E-8E54-F1DCFD608852}">
      <dgm:prSet/>
      <dgm:spPr/>
      <dgm:t>
        <a:bodyPr/>
        <a:lstStyle/>
        <a:p>
          <a:endParaRPr lang="en-US"/>
        </a:p>
      </dgm:t>
    </dgm:pt>
    <dgm:pt modelId="{FC60C837-D2FC-42FB-A9C4-EB40C9264B4E}" type="sibTrans" cxnId="{2EC166F3-46D8-454E-8E54-F1DCFD608852}">
      <dgm:prSet/>
      <dgm:spPr/>
      <dgm:t>
        <a:bodyPr/>
        <a:lstStyle/>
        <a:p>
          <a:endParaRPr lang="en-US"/>
        </a:p>
      </dgm:t>
    </dgm:pt>
    <dgm:pt modelId="{3186706D-5D86-42D5-B3C3-5DFDB2A49BC6}">
      <dgm:prSet/>
      <dgm:spPr/>
      <dgm:t>
        <a:bodyPr/>
        <a:lstStyle/>
        <a:p>
          <a:r>
            <a:rPr lang="en-US"/>
            <a:t>Since its inception, our program has grown significantly, and we are now faced with the challenge of efficiently placing girls in different centers and homes. </a:t>
          </a:r>
        </a:p>
      </dgm:t>
    </dgm:pt>
    <dgm:pt modelId="{AA6EC607-A2D1-4193-B74A-18A3397FC46B}" type="parTrans" cxnId="{81C87BDE-99EB-4AE0-9531-4D5AA75C5F0F}">
      <dgm:prSet/>
      <dgm:spPr/>
      <dgm:t>
        <a:bodyPr/>
        <a:lstStyle/>
        <a:p>
          <a:endParaRPr lang="en-US"/>
        </a:p>
      </dgm:t>
    </dgm:pt>
    <dgm:pt modelId="{B0CDEF2C-4666-4689-8967-318B3F83B2BA}" type="sibTrans" cxnId="{81C87BDE-99EB-4AE0-9531-4D5AA75C5F0F}">
      <dgm:prSet/>
      <dgm:spPr/>
      <dgm:t>
        <a:bodyPr/>
        <a:lstStyle/>
        <a:p>
          <a:endParaRPr lang="en-US"/>
        </a:p>
      </dgm:t>
    </dgm:pt>
    <dgm:pt modelId="{C02FC614-7B81-4F04-9940-D27F8F82FC7B}">
      <dgm:prSet/>
      <dgm:spPr/>
      <dgm:t>
        <a:bodyPr/>
        <a:lstStyle/>
        <a:p>
          <a:r>
            <a:rPr lang="en-US"/>
            <a:t>For instance, girls are constantly being moved to different locations to accommodate their needs.</a:t>
          </a:r>
        </a:p>
      </dgm:t>
    </dgm:pt>
    <dgm:pt modelId="{8FD645F7-5CDE-41E7-AFDF-289964E03DA5}" type="parTrans" cxnId="{BC8E8D27-336E-4F3F-9BF3-EAC94565B467}">
      <dgm:prSet/>
      <dgm:spPr/>
      <dgm:t>
        <a:bodyPr/>
        <a:lstStyle/>
        <a:p>
          <a:endParaRPr lang="en-US"/>
        </a:p>
      </dgm:t>
    </dgm:pt>
    <dgm:pt modelId="{E5CCC807-9B77-4A2D-A5ED-B205B56FE262}" type="sibTrans" cxnId="{BC8E8D27-336E-4F3F-9BF3-EAC94565B467}">
      <dgm:prSet/>
      <dgm:spPr/>
      <dgm:t>
        <a:bodyPr/>
        <a:lstStyle/>
        <a:p>
          <a:endParaRPr lang="en-US"/>
        </a:p>
      </dgm:t>
    </dgm:pt>
    <dgm:pt modelId="{3AC5DDF8-CBCD-4F00-9B81-DE8AE6D9D20E}" type="pres">
      <dgm:prSet presAssocID="{A8FD8C31-6027-4A41-B9C0-F54FE310FE0E}" presName="linear" presStyleCnt="0">
        <dgm:presLayoutVars>
          <dgm:animLvl val="lvl"/>
          <dgm:resizeHandles val="exact"/>
        </dgm:presLayoutVars>
      </dgm:prSet>
      <dgm:spPr/>
    </dgm:pt>
    <dgm:pt modelId="{A54FA8CF-0427-4AC5-AA55-F25A41625FF6}" type="pres">
      <dgm:prSet presAssocID="{E3E2D9F2-F4F9-48F4-8112-7B801E95C8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A681D6-251C-47DC-9ACB-80381A358A87}" type="pres">
      <dgm:prSet presAssocID="{FC60C837-D2FC-42FB-A9C4-EB40C9264B4E}" presName="spacer" presStyleCnt="0"/>
      <dgm:spPr/>
    </dgm:pt>
    <dgm:pt modelId="{34826DDF-B48B-4642-9129-06BF02B5F72D}" type="pres">
      <dgm:prSet presAssocID="{3186706D-5D86-42D5-B3C3-5DFDB2A49B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962463-3ABA-4E34-BB83-BD3CDA028FB7}" type="pres">
      <dgm:prSet presAssocID="{B0CDEF2C-4666-4689-8967-318B3F83B2BA}" presName="spacer" presStyleCnt="0"/>
      <dgm:spPr/>
    </dgm:pt>
    <dgm:pt modelId="{AD27E727-59CA-4D40-BCD2-EFBC1D62E78D}" type="pres">
      <dgm:prSet presAssocID="{C02FC614-7B81-4F04-9940-D27F8F82F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494C0E-6E94-4F3F-9B02-E39DAD736AC1}" type="presOf" srcId="{3186706D-5D86-42D5-B3C3-5DFDB2A49BC6}" destId="{34826DDF-B48B-4642-9129-06BF02B5F72D}" srcOrd="0" destOrd="0" presId="urn:microsoft.com/office/officeart/2005/8/layout/vList2"/>
    <dgm:cxn modelId="{BC8E8D27-336E-4F3F-9BF3-EAC94565B467}" srcId="{A8FD8C31-6027-4A41-B9C0-F54FE310FE0E}" destId="{C02FC614-7B81-4F04-9940-D27F8F82FC7B}" srcOrd="2" destOrd="0" parTransId="{8FD645F7-5CDE-41E7-AFDF-289964E03DA5}" sibTransId="{E5CCC807-9B77-4A2D-A5ED-B205B56FE262}"/>
    <dgm:cxn modelId="{5B06BF98-D46B-4D13-BA3F-2D02B88D39D3}" type="presOf" srcId="{E3E2D9F2-F4F9-48F4-8112-7B801E95C834}" destId="{A54FA8CF-0427-4AC5-AA55-F25A41625FF6}" srcOrd="0" destOrd="0" presId="urn:microsoft.com/office/officeart/2005/8/layout/vList2"/>
    <dgm:cxn modelId="{3A95E9B5-5700-4563-BF8E-D9755C7F5B36}" type="presOf" srcId="{A8FD8C31-6027-4A41-B9C0-F54FE310FE0E}" destId="{3AC5DDF8-CBCD-4F00-9B81-DE8AE6D9D20E}" srcOrd="0" destOrd="0" presId="urn:microsoft.com/office/officeart/2005/8/layout/vList2"/>
    <dgm:cxn modelId="{10BCD0B9-3FED-417D-B486-F852BA3B4193}" type="presOf" srcId="{C02FC614-7B81-4F04-9940-D27F8F82FC7B}" destId="{AD27E727-59CA-4D40-BCD2-EFBC1D62E78D}" srcOrd="0" destOrd="0" presId="urn:microsoft.com/office/officeart/2005/8/layout/vList2"/>
    <dgm:cxn modelId="{81C87BDE-99EB-4AE0-9531-4D5AA75C5F0F}" srcId="{A8FD8C31-6027-4A41-B9C0-F54FE310FE0E}" destId="{3186706D-5D86-42D5-B3C3-5DFDB2A49BC6}" srcOrd="1" destOrd="0" parTransId="{AA6EC607-A2D1-4193-B74A-18A3397FC46B}" sibTransId="{B0CDEF2C-4666-4689-8967-318B3F83B2BA}"/>
    <dgm:cxn modelId="{2EC166F3-46D8-454E-8E54-F1DCFD608852}" srcId="{A8FD8C31-6027-4A41-B9C0-F54FE310FE0E}" destId="{E3E2D9F2-F4F9-48F4-8112-7B801E95C834}" srcOrd="0" destOrd="0" parTransId="{EF52A7D1-6F2E-4E5C-9711-CFABF5DFC6E4}" sibTransId="{FC60C837-D2FC-42FB-A9C4-EB40C9264B4E}"/>
    <dgm:cxn modelId="{0A5A5F9C-EE9A-4A66-97F0-EA6DDDD74AE9}" type="presParOf" srcId="{3AC5DDF8-CBCD-4F00-9B81-DE8AE6D9D20E}" destId="{A54FA8CF-0427-4AC5-AA55-F25A41625FF6}" srcOrd="0" destOrd="0" presId="urn:microsoft.com/office/officeart/2005/8/layout/vList2"/>
    <dgm:cxn modelId="{499A5045-9C3F-4493-ACD3-10A89FA741CC}" type="presParOf" srcId="{3AC5DDF8-CBCD-4F00-9B81-DE8AE6D9D20E}" destId="{10A681D6-251C-47DC-9ACB-80381A358A87}" srcOrd="1" destOrd="0" presId="urn:microsoft.com/office/officeart/2005/8/layout/vList2"/>
    <dgm:cxn modelId="{26B1BC38-3F4B-4A4E-B1DC-103AD8366CFC}" type="presParOf" srcId="{3AC5DDF8-CBCD-4F00-9B81-DE8AE6D9D20E}" destId="{34826DDF-B48B-4642-9129-06BF02B5F72D}" srcOrd="2" destOrd="0" presId="urn:microsoft.com/office/officeart/2005/8/layout/vList2"/>
    <dgm:cxn modelId="{D5FB09BE-437D-4C7F-A359-6AAB59F589B4}" type="presParOf" srcId="{3AC5DDF8-CBCD-4F00-9B81-DE8AE6D9D20E}" destId="{65962463-3ABA-4E34-BB83-BD3CDA028FB7}" srcOrd="3" destOrd="0" presId="urn:microsoft.com/office/officeart/2005/8/layout/vList2"/>
    <dgm:cxn modelId="{73412901-8CDA-49BB-8F59-6F55F5105055}" type="presParOf" srcId="{3AC5DDF8-CBCD-4F00-9B81-DE8AE6D9D20E}" destId="{AD27E727-59CA-4D40-BCD2-EFBC1D62E7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FA8CF-0427-4AC5-AA55-F25A41625FF6}">
      <dsp:nvSpPr>
        <dsp:cNvPr id="0" name=""/>
        <dsp:cNvSpPr/>
      </dsp:nvSpPr>
      <dsp:spPr>
        <a:xfrm>
          <a:off x="0" y="46449"/>
          <a:ext cx="6177516" cy="15500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About three years ago, we started an initiative to help victims of Female Genital Mutilation (FGM). </a:t>
          </a:r>
        </a:p>
      </dsp:txBody>
      <dsp:txXfrm>
        <a:off x="75666" y="122115"/>
        <a:ext cx="6026184" cy="1398698"/>
      </dsp:txXfrm>
    </dsp:sp>
    <dsp:sp modelId="{34826DDF-B48B-4642-9129-06BF02B5F72D}">
      <dsp:nvSpPr>
        <dsp:cNvPr id="0" name=""/>
        <dsp:cNvSpPr/>
      </dsp:nvSpPr>
      <dsp:spPr>
        <a:xfrm>
          <a:off x="0" y="1659840"/>
          <a:ext cx="6177516" cy="1550030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Since its inception, our program has grown significantly, and we are now faced with the challenge of efficiently placing girls in different centers and homes. </a:t>
          </a:r>
        </a:p>
      </dsp:txBody>
      <dsp:txXfrm>
        <a:off x="75666" y="1735506"/>
        <a:ext cx="6026184" cy="1398698"/>
      </dsp:txXfrm>
    </dsp:sp>
    <dsp:sp modelId="{AD27E727-59CA-4D40-BCD2-EFBC1D62E78D}">
      <dsp:nvSpPr>
        <dsp:cNvPr id="0" name=""/>
        <dsp:cNvSpPr/>
      </dsp:nvSpPr>
      <dsp:spPr>
        <a:xfrm>
          <a:off x="0" y="3273230"/>
          <a:ext cx="6177516" cy="155003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instance, girls are constantly being moved to different locations to accommodate their needs.</a:t>
          </a:r>
        </a:p>
      </dsp:txBody>
      <dsp:txXfrm>
        <a:off x="75666" y="3348896"/>
        <a:ext cx="6026184" cy="139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Rectangle 109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7" name="Rectangle 1096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sources -">
            <a:extLst>
              <a:ext uri="{FF2B5EF4-FFF2-40B4-BE49-F238E27FC236}">
                <a16:creationId xmlns:a16="http://schemas.microsoft.com/office/drawing/2014/main" id="{937A3002-F2BD-D6A0-F35D-CFA463BB6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5" r="4104" b="1"/>
          <a:stretch/>
        </p:blipFill>
        <p:spPr bwMode="auto">
          <a:xfrm>
            <a:off x="-1" y="10"/>
            <a:ext cx="45879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8" name="Rectangle 1097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000" spc="750"/>
              <a:t>Final Project presentation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 vert="horz" lIns="0" tIns="0" rIns="0" bIns="0" rtlCol="0">
            <a:normAutofit/>
          </a:bodyPr>
          <a:lstStyle/>
          <a:p>
            <a:pPr marL="0" indent="0" algn="r">
              <a:lnSpc>
                <a:spcPct val="150000"/>
              </a:lnSpc>
            </a:pPr>
            <a:r>
              <a:rPr lang="en-US" sz="1400" b="1" cap="all" spc="600"/>
              <a:t>Sharon Jepkosgei</a:t>
            </a:r>
          </a:p>
        </p:txBody>
      </p:sp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998" y="2214471"/>
            <a:ext cx="5825792" cy="347071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Female </a:t>
            </a:r>
            <a:r>
              <a:rPr lang="en-US" sz="2800" dirty="0"/>
              <a:t>G</a:t>
            </a:r>
            <a:r>
              <a:rPr lang="en-US" sz="2800" dirty="0">
                <a:effectLst/>
              </a:rPr>
              <a:t>enital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utilation (FGM) affects at least 200 million women and girls in 31 countries worldwide.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 21% Kenya girls aged 15 to 49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800" dirty="0"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48EBF6-60E6-462A-9155-5FAF136BCCBC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124E1F-37BA-4530-748A-514FAF18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064" y="1806508"/>
            <a:ext cx="5035662" cy="35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4EC1D-8B4F-8315-FF81-5B9D472A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/>
              <a:t>PROBLEM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00017E8-5198-5262-5181-6E4BACB2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78A1F1-FF80-F654-0574-4E60B196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48453A85-57B5-0539-28DB-913A27DF6C06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237990532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90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EC1D-8B4F-8315-FF81-5B9D472A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897" y="457200"/>
            <a:ext cx="4201712" cy="918874"/>
          </a:xfrm>
        </p:spPr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320B7-6C86-3B6B-F6C4-B53A011A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01C603-AB7C-EE77-D145-2A79E18894F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1" y="1470991"/>
            <a:ext cx="10543649" cy="4288459"/>
          </a:xfrm>
        </p:spPr>
        <p:txBody>
          <a:bodyPr>
            <a:norm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</a:rPr>
              <a:t>The “</a:t>
            </a:r>
            <a:r>
              <a:rPr lang="en-US" sz="2400" b="1" kern="1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</a:rPr>
              <a:t>EmpowerHer</a:t>
            </a:r>
            <a:r>
              <a:rPr lang="en-US" sz="2400" kern="1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</a:rPr>
              <a:t>" Placement tool: 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</a:rPr>
              <a:t>For my project, I created a program to calculate and rank the best-matched placement centers for FGM survivors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222222"/>
                </a:solidFill>
                <a:effectLst/>
                <a:latin typeface="+mj-lt"/>
                <a:ea typeface="Calibri" panose="020F0502020204030204" pitchFamily="34" charset="0"/>
              </a:rPr>
              <a:t>Based on weighted characteristics that encompass both the services offered by the centers and the unique needs of each girl.</a:t>
            </a:r>
          </a:p>
          <a:p>
            <a:pPr algn="ctr"/>
            <a:r>
              <a:rPr lang="en-US" sz="6000" dirty="0">
                <a:latin typeface="+mj-lt"/>
              </a:rPr>
              <a:t>DEMO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00017E8-5198-5262-5181-6E4BACB2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78A1F1-FF80-F654-0574-4E60B196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793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53c99b-d76e-45b9-b80b-d33c9f2200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C85EED1F82304BB26A02C5C40464FE" ma:contentTypeVersion="13" ma:contentTypeDescription="Create a new document." ma:contentTypeScope="" ma:versionID="454ec4e8bca3651dc6aff45435f60d3c">
  <xsd:schema xmlns:xsd="http://www.w3.org/2001/XMLSchema" xmlns:xs="http://www.w3.org/2001/XMLSchema" xmlns:p="http://schemas.microsoft.com/office/2006/metadata/properties" xmlns:ns3="7453c99b-d76e-45b9-b80b-d33c9f22007e" xmlns:ns4="191b0f01-8d83-47ed-8eb3-ee608f0010c3" targetNamespace="http://schemas.microsoft.com/office/2006/metadata/properties" ma:root="true" ma:fieldsID="ecce7606812687490eacde0711d287fb" ns3:_="" ns4:_="">
    <xsd:import namespace="7453c99b-d76e-45b9-b80b-d33c9f22007e"/>
    <xsd:import namespace="191b0f01-8d83-47ed-8eb3-ee608f0010c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53c99b-d76e-45b9-b80b-d33c9f22007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b0f01-8d83-47ed-8eb3-ee608f0010c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9123E8-1B6B-49B5-873D-A8D01C369B68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7453c99b-d76e-45b9-b80b-d33c9f22007e"/>
    <ds:schemaRef ds:uri="http://schemas.openxmlformats.org/package/2006/metadata/core-properties"/>
    <ds:schemaRef ds:uri="http://schemas.microsoft.com/office/infopath/2007/PartnerControls"/>
    <ds:schemaRef ds:uri="191b0f01-8d83-47ed-8eb3-ee608f0010c3"/>
  </ds:schemaRefs>
</ds:datastoreItem>
</file>

<file path=customXml/itemProps2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BC5B92-9C24-442E-83FE-3CB3193886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53c99b-d76e-45b9-b80b-d33c9f22007e"/>
    <ds:schemaRef ds:uri="191b0f01-8d83-47ed-8eb3-ee608f0010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{481C7B67-AFD2-4228-B6CD-9B821E344AFB}tf89309463_win32</Template>
  <TotalTime>53</TotalTime>
  <Words>155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GradientRiseVTI</vt:lpstr>
      <vt:lpstr>Final Project presentation</vt:lpstr>
      <vt:lpstr>introduction</vt:lpstr>
      <vt:lpstr>PROBLEM</vt:lpstr>
      <vt:lpstr>My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Jepkosgei, Sharon</dc:creator>
  <cp:lastModifiedBy>Jepkosgei, Sharon</cp:lastModifiedBy>
  <cp:revision>5</cp:revision>
  <dcterms:created xsi:type="dcterms:W3CDTF">2023-12-05T21:54:16Z</dcterms:created>
  <dcterms:modified xsi:type="dcterms:W3CDTF">2023-12-05T22:47:23Z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0x01010087C85EED1F82304BB26A02C5C40464FE</vt:lpwstr>
  </property>
</Properties>
</file>