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92" r:id="rId5"/>
    <p:sldId id="298" r:id="rId6"/>
    <p:sldId id="276" r:id="rId7"/>
    <p:sldId id="299" r:id="rId8"/>
    <p:sldId id="305" r:id="rId9"/>
    <p:sldId id="300" r:id="rId10"/>
    <p:sldId id="303" r:id="rId11"/>
    <p:sldId id="301" r:id="rId12"/>
    <p:sldId id="304" r:id="rId13"/>
    <p:sldId id="289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36" userDrawn="1">
          <p15:clr>
            <a:srgbClr val="A4A3A4"/>
          </p15:clr>
        </p15:guide>
        <p15:guide id="2" pos="3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6992"/>
    <a:srgbClr val="AEC2D8"/>
    <a:srgbClr val="98432A"/>
    <a:srgbClr val="D84400"/>
    <a:srgbClr val="44678D"/>
    <a:srgbClr val="263E5A"/>
    <a:srgbClr val="D6E0EB"/>
    <a:srgbClr val="728DAB"/>
    <a:srgbClr val="C95B3A"/>
    <a:srgbClr val="2D4C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4AE430-22EF-4EC7-AF6B-4097058F290A}" v="14" dt="2024-02-27T21:05:58.253"/>
    <p1510:client id="{50EE26A9-8349-47B4-A8A7-9AA488B37924}" v="9" dt="2024-02-27T22:20:44.508"/>
    <p1510:client id="{5ACB1BB6-5B78-4F2C-9980-20C47FA1FEC9}" v="36" dt="2024-02-27T02:33:25.585"/>
    <p1510:client id="{6844E8A0-4077-4DB8-9B85-BA5E501B12A2}" v="213" dt="2024-02-27T06:09:53.813"/>
    <p1510:client id="{7AB6D16E-705F-4255-90A4-FCA8886724FC}" v="13" dt="2024-02-27T02:27:05.453"/>
    <p1510:client id="{826BB3DC-88C0-4EEC-88FB-FC3943905928}" v="162" dt="2024-02-28T16:49:31.861"/>
    <p1510:client id="{A26FE3B2-0F40-4E76-9D7E-3820A57E62FA}" v="1" dt="2024-02-27T22:21:24.313"/>
    <p1510:client id="{BDEE2233-5608-4403-826A-A80FDAD5C074}" v="11" dt="2024-02-27T02:30:50.646"/>
    <p1510:client id="{CC53EFA2-17AD-41BD-8791-C55F99F1F4B2}" v="83" dt="2024-02-27T02:16:35.493"/>
    <p1510:client id="{E0A837C6-3E15-3FFA-F06F-2EE13FA94EA8}" v="616" dt="2024-02-27T22:20:43.026"/>
    <p1510:client id="{E96E8F99-5FE4-4A0D-B797-EFA09B92E1BE}" v="11" dt="2024-02-27T02:34:14.5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536"/>
        <p:guide pos="312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pkosgei, Sharon" userId="S::sxj210076@utdallas.edu::84b93eec-acb5-40ef-b80d-11c57a173e56" providerId="AD" clId="Web-{CC53EFA2-17AD-41BD-8791-C55F99F1F4B2}"/>
    <pc:docChg chg="modSld">
      <pc:chgData name="Jepkosgei, Sharon" userId="S::sxj210076@utdallas.edu::84b93eec-acb5-40ef-b80d-11c57a173e56" providerId="AD" clId="Web-{CC53EFA2-17AD-41BD-8791-C55F99F1F4B2}" dt="2024-02-27T02:16:35.493" v="82" actId="20577"/>
      <pc:docMkLst>
        <pc:docMk/>
      </pc:docMkLst>
      <pc:sldChg chg="delSp modSp">
        <pc:chgData name="Jepkosgei, Sharon" userId="S::sxj210076@utdallas.edu::84b93eec-acb5-40ef-b80d-11c57a173e56" providerId="AD" clId="Web-{CC53EFA2-17AD-41BD-8791-C55F99F1F4B2}" dt="2024-02-27T02:06:23.410" v="8" actId="1076"/>
        <pc:sldMkLst>
          <pc:docMk/>
          <pc:sldMk cId="77554804" sldId="276"/>
        </pc:sldMkLst>
        <pc:spChg chg="mod">
          <ac:chgData name="Jepkosgei, Sharon" userId="S::sxj210076@utdallas.edu::84b93eec-acb5-40ef-b80d-11c57a173e56" providerId="AD" clId="Web-{CC53EFA2-17AD-41BD-8791-C55F99F1F4B2}" dt="2024-02-27T02:05:35.658" v="6" actId="1076"/>
          <ac:spMkLst>
            <pc:docMk/>
            <pc:sldMk cId="77554804" sldId="276"/>
            <ac:spMk id="5" creationId="{81D18537-D028-9E9C-FB87-93F24955DFC7}"/>
          </ac:spMkLst>
        </pc:spChg>
        <pc:spChg chg="del">
          <ac:chgData name="Jepkosgei, Sharon" userId="S::sxj210076@utdallas.edu::84b93eec-acb5-40ef-b80d-11c57a173e56" providerId="AD" clId="Web-{CC53EFA2-17AD-41BD-8791-C55F99F1F4B2}" dt="2024-02-27T02:05:26.502" v="5"/>
          <ac:spMkLst>
            <pc:docMk/>
            <pc:sldMk cId="77554804" sldId="276"/>
            <ac:spMk id="18" creationId="{59AC624B-4FD9-E308-F182-08902D49A82B}"/>
          </ac:spMkLst>
        </pc:spChg>
        <pc:spChg chg="mod">
          <ac:chgData name="Jepkosgei, Sharon" userId="S::sxj210076@utdallas.edu::84b93eec-acb5-40ef-b80d-11c57a173e56" providerId="AD" clId="Web-{CC53EFA2-17AD-41BD-8791-C55F99F1F4B2}" dt="2024-02-27T02:06:23.410" v="8" actId="1076"/>
          <ac:spMkLst>
            <pc:docMk/>
            <pc:sldMk cId="77554804" sldId="276"/>
            <ac:spMk id="20" creationId="{CC0093B1-77CC-1E61-FB22-E136F94EABD2}"/>
          </ac:spMkLst>
        </pc:spChg>
      </pc:sldChg>
      <pc:sldChg chg="modSp">
        <pc:chgData name="Jepkosgei, Sharon" userId="S::sxj210076@utdallas.edu::84b93eec-acb5-40ef-b80d-11c57a173e56" providerId="AD" clId="Web-{CC53EFA2-17AD-41BD-8791-C55F99F1F4B2}" dt="2024-02-27T02:08:13.461" v="12" actId="14100"/>
        <pc:sldMkLst>
          <pc:docMk/>
          <pc:sldMk cId="3904050335" sldId="299"/>
        </pc:sldMkLst>
        <pc:spChg chg="mod">
          <ac:chgData name="Jepkosgei, Sharon" userId="S::sxj210076@utdallas.edu::84b93eec-acb5-40ef-b80d-11c57a173e56" providerId="AD" clId="Web-{CC53EFA2-17AD-41BD-8791-C55F99F1F4B2}" dt="2024-02-27T02:08:13.461" v="12" actId="14100"/>
          <ac:spMkLst>
            <pc:docMk/>
            <pc:sldMk cId="3904050335" sldId="299"/>
            <ac:spMk id="37" creationId="{6CB281A4-5F3B-69AD-3C69-416B3A5FD178}"/>
          </ac:spMkLst>
        </pc:spChg>
        <pc:spChg chg="mod">
          <ac:chgData name="Jepkosgei, Sharon" userId="S::sxj210076@utdallas.edu::84b93eec-acb5-40ef-b80d-11c57a173e56" providerId="AD" clId="Web-{CC53EFA2-17AD-41BD-8791-C55F99F1F4B2}" dt="2024-02-27T02:07:52.100" v="10" actId="1076"/>
          <ac:spMkLst>
            <pc:docMk/>
            <pc:sldMk cId="3904050335" sldId="299"/>
            <ac:spMk id="60" creationId="{17D4D112-B2BE-BA89-F469-8E1548A41F0B}"/>
          </ac:spMkLst>
        </pc:spChg>
      </pc:sldChg>
      <pc:sldChg chg="modSp">
        <pc:chgData name="Jepkosgei, Sharon" userId="S::sxj210076@utdallas.edu::84b93eec-acb5-40ef-b80d-11c57a173e56" providerId="AD" clId="Web-{CC53EFA2-17AD-41BD-8791-C55F99F1F4B2}" dt="2024-02-27T02:13:27.956" v="52" actId="1076"/>
        <pc:sldMkLst>
          <pc:docMk/>
          <pc:sldMk cId="2350607089" sldId="300"/>
        </pc:sldMkLst>
        <pc:spChg chg="mod">
          <ac:chgData name="Jepkosgei, Sharon" userId="S::sxj210076@utdallas.edu::84b93eec-acb5-40ef-b80d-11c57a173e56" providerId="AD" clId="Web-{CC53EFA2-17AD-41BD-8791-C55F99F1F4B2}" dt="2024-02-27T02:10:06.558" v="22" actId="20577"/>
          <ac:spMkLst>
            <pc:docMk/>
            <pc:sldMk cId="2350607089" sldId="300"/>
            <ac:spMk id="9" creationId="{341269D7-0581-47CA-7DF3-70ECEAC4B5D5}"/>
          </ac:spMkLst>
        </pc:spChg>
        <pc:spChg chg="mod">
          <ac:chgData name="Jepkosgei, Sharon" userId="S::sxj210076@utdallas.edu::84b93eec-acb5-40ef-b80d-11c57a173e56" providerId="AD" clId="Web-{CC53EFA2-17AD-41BD-8791-C55F99F1F4B2}" dt="2024-02-27T02:12:44.610" v="46" actId="14100"/>
          <ac:spMkLst>
            <pc:docMk/>
            <pc:sldMk cId="2350607089" sldId="300"/>
            <ac:spMk id="10" creationId="{AB54ABB4-1EF1-E232-AB22-3EFD512EE230}"/>
          </ac:spMkLst>
        </pc:spChg>
        <pc:spChg chg="mod">
          <ac:chgData name="Jepkosgei, Sharon" userId="S::sxj210076@utdallas.edu::84b93eec-acb5-40ef-b80d-11c57a173e56" providerId="AD" clId="Web-{CC53EFA2-17AD-41BD-8791-C55F99F1F4B2}" dt="2024-02-27T02:12:54.736" v="47" actId="1076"/>
          <ac:spMkLst>
            <pc:docMk/>
            <pc:sldMk cId="2350607089" sldId="300"/>
            <ac:spMk id="11" creationId="{79F55015-A5AE-F286-C2F1-D59A3D00B7D2}"/>
          </ac:spMkLst>
        </pc:spChg>
        <pc:spChg chg="mod">
          <ac:chgData name="Jepkosgei, Sharon" userId="S::sxj210076@utdallas.edu::84b93eec-acb5-40ef-b80d-11c57a173e56" providerId="AD" clId="Web-{CC53EFA2-17AD-41BD-8791-C55F99F1F4B2}" dt="2024-02-27T02:13:21.237" v="51" actId="1076"/>
          <ac:spMkLst>
            <pc:docMk/>
            <pc:sldMk cId="2350607089" sldId="300"/>
            <ac:spMk id="12" creationId="{BA5183EF-EA7F-7387-3A74-3D8087D4DAB4}"/>
          </ac:spMkLst>
        </pc:spChg>
        <pc:spChg chg="mod">
          <ac:chgData name="Jepkosgei, Sharon" userId="S::sxj210076@utdallas.edu::84b93eec-acb5-40ef-b80d-11c57a173e56" providerId="AD" clId="Web-{CC53EFA2-17AD-41BD-8791-C55F99F1F4B2}" dt="2024-02-27T02:13:06.002" v="49" actId="1076"/>
          <ac:spMkLst>
            <pc:docMk/>
            <pc:sldMk cId="2350607089" sldId="300"/>
            <ac:spMk id="13" creationId="{9280D10F-2CAC-1C7E-85E6-8D60ED74B4D1}"/>
          </ac:spMkLst>
        </pc:spChg>
        <pc:spChg chg="mod">
          <ac:chgData name="Jepkosgei, Sharon" userId="S::sxj210076@utdallas.edu::84b93eec-acb5-40ef-b80d-11c57a173e56" providerId="AD" clId="Web-{CC53EFA2-17AD-41BD-8791-C55F99F1F4B2}" dt="2024-02-27T02:13:27.956" v="52" actId="1076"/>
          <ac:spMkLst>
            <pc:docMk/>
            <pc:sldMk cId="2350607089" sldId="300"/>
            <ac:spMk id="14" creationId="{95D3DE3A-EBA5-C28E-EB6D-F10491375EAE}"/>
          </ac:spMkLst>
        </pc:spChg>
        <pc:picChg chg="mod">
          <ac:chgData name="Jepkosgei, Sharon" userId="S::sxj210076@utdallas.edu::84b93eec-acb5-40ef-b80d-11c57a173e56" providerId="AD" clId="Web-{CC53EFA2-17AD-41BD-8791-C55F99F1F4B2}" dt="2024-02-27T02:11:34.311" v="32" actId="1076"/>
          <ac:picMkLst>
            <pc:docMk/>
            <pc:sldMk cId="2350607089" sldId="300"/>
            <ac:picMk id="192" creationId="{679274BF-D04D-5A13-D5AF-244EDF724ED7}"/>
          </ac:picMkLst>
        </pc:picChg>
        <pc:picChg chg="mod">
          <ac:chgData name="Jepkosgei, Sharon" userId="S::sxj210076@utdallas.edu::84b93eec-acb5-40ef-b80d-11c57a173e56" providerId="AD" clId="Web-{CC53EFA2-17AD-41BD-8791-C55F99F1F4B2}" dt="2024-02-27T02:13:15.096" v="50" actId="1076"/>
          <ac:picMkLst>
            <pc:docMk/>
            <pc:sldMk cId="2350607089" sldId="300"/>
            <ac:picMk id="194" creationId="{F1BCF5EC-9D29-F8E4-D7AE-AE8E3CA34588}"/>
          </ac:picMkLst>
        </pc:picChg>
        <pc:picChg chg="mod">
          <ac:chgData name="Jepkosgei, Sharon" userId="S::sxj210076@utdallas.edu::84b93eec-acb5-40ef-b80d-11c57a173e56" providerId="AD" clId="Web-{CC53EFA2-17AD-41BD-8791-C55F99F1F4B2}" dt="2024-02-27T02:12:58.298" v="48" actId="1076"/>
          <ac:picMkLst>
            <pc:docMk/>
            <pc:sldMk cId="2350607089" sldId="300"/>
            <ac:picMk id="196" creationId="{B8ED2224-2E2A-1FE2-9313-D2DE6175C085}"/>
          </ac:picMkLst>
        </pc:picChg>
      </pc:sldChg>
      <pc:sldChg chg="modSp">
        <pc:chgData name="Jepkosgei, Sharon" userId="S::sxj210076@utdallas.edu::84b93eec-acb5-40ef-b80d-11c57a173e56" providerId="AD" clId="Web-{CC53EFA2-17AD-41BD-8791-C55F99F1F4B2}" dt="2024-02-27T02:16:35.493" v="82" actId="20577"/>
        <pc:sldMkLst>
          <pc:docMk/>
          <pc:sldMk cId="2349569035" sldId="303"/>
        </pc:sldMkLst>
        <pc:spChg chg="mod">
          <ac:chgData name="Jepkosgei, Sharon" userId="S::sxj210076@utdallas.edu::84b93eec-acb5-40ef-b80d-11c57a173e56" providerId="AD" clId="Web-{CC53EFA2-17AD-41BD-8791-C55F99F1F4B2}" dt="2024-02-27T02:15:28.741" v="67" actId="14100"/>
          <ac:spMkLst>
            <pc:docMk/>
            <pc:sldMk cId="2349569035" sldId="303"/>
            <ac:spMk id="4" creationId="{691DC305-02FD-345E-260F-19BADBF4C8AD}"/>
          </ac:spMkLst>
        </pc:spChg>
        <pc:spChg chg="mod">
          <ac:chgData name="Jepkosgei, Sharon" userId="S::sxj210076@utdallas.edu::84b93eec-acb5-40ef-b80d-11c57a173e56" providerId="AD" clId="Web-{CC53EFA2-17AD-41BD-8791-C55F99F1F4B2}" dt="2024-02-27T02:16:35.493" v="82" actId="20577"/>
          <ac:spMkLst>
            <pc:docMk/>
            <pc:sldMk cId="2349569035" sldId="303"/>
            <ac:spMk id="5" creationId="{D5080347-D0A1-4DA2-348B-C4D76C4FB4A9}"/>
          </ac:spMkLst>
        </pc:spChg>
        <pc:spChg chg="mod">
          <ac:chgData name="Jepkosgei, Sharon" userId="S::sxj210076@utdallas.edu::84b93eec-acb5-40ef-b80d-11c57a173e56" providerId="AD" clId="Web-{CC53EFA2-17AD-41BD-8791-C55F99F1F4B2}" dt="2024-02-27T02:15:34.335" v="68" actId="20577"/>
          <ac:spMkLst>
            <pc:docMk/>
            <pc:sldMk cId="2349569035" sldId="303"/>
            <ac:spMk id="6" creationId="{9D91BE8E-21B4-C8DD-E326-CEDB1373E552}"/>
          </ac:spMkLst>
        </pc:spChg>
        <pc:spChg chg="mod">
          <ac:chgData name="Jepkosgei, Sharon" userId="S::sxj210076@utdallas.edu::84b93eec-acb5-40ef-b80d-11c57a173e56" providerId="AD" clId="Web-{CC53EFA2-17AD-41BD-8791-C55F99F1F4B2}" dt="2024-02-27T02:16:04.930" v="71" actId="1076"/>
          <ac:spMkLst>
            <pc:docMk/>
            <pc:sldMk cId="2349569035" sldId="303"/>
            <ac:spMk id="7" creationId="{455A64C3-3781-744A-75C5-490048536A9A}"/>
          </ac:spMkLst>
        </pc:spChg>
        <pc:spChg chg="mod">
          <ac:chgData name="Jepkosgei, Sharon" userId="S::sxj210076@utdallas.edu::84b93eec-acb5-40ef-b80d-11c57a173e56" providerId="AD" clId="Web-{CC53EFA2-17AD-41BD-8791-C55F99F1F4B2}" dt="2024-02-27T02:09:34.213" v="19" actId="14100"/>
          <ac:spMkLst>
            <pc:docMk/>
            <pc:sldMk cId="2349569035" sldId="303"/>
            <ac:spMk id="16" creationId="{E1E52BBC-831C-4EC3-6160-4BBA530F4171}"/>
          </ac:spMkLst>
        </pc:spChg>
        <pc:spChg chg="mod">
          <ac:chgData name="Jepkosgei, Sharon" userId="S::sxj210076@utdallas.edu::84b93eec-acb5-40ef-b80d-11c57a173e56" providerId="AD" clId="Web-{CC53EFA2-17AD-41BD-8791-C55F99F1F4B2}" dt="2024-02-27T02:09:40.104" v="20" actId="14100"/>
          <ac:spMkLst>
            <pc:docMk/>
            <pc:sldMk cId="2349569035" sldId="303"/>
            <ac:spMk id="19" creationId="{F61702CE-F533-A9B8-C1C0-62271762AF72}"/>
          </ac:spMkLst>
        </pc:spChg>
        <pc:spChg chg="mod">
          <ac:chgData name="Jepkosgei, Sharon" userId="S::sxj210076@utdallas.edu::84b93eec-acb5-40ef-b80d-11c57a173e56" providerId="AD" clId="Web-{CC53EFA2-17AD-41BD-8791-C55F99F1F4B2}" dt="2024-02-27T02:08:40.571" v="13" actId="20577"/>
          <ac:spMkLst>
            <pc:docMk/>
            <pc:sldMk cId="2349569035" sldId="303"/>
            <ac:spMk id="49" creationId="{1CDF576F-6DB8-BA41-081D-4537894B587C}"/>
          </ac:spMkLst>
        </pc:spChg>
        <pc:spChg chg="mod">
          <ac:chgData name="Jepkosgei, Sharon" userId="S::sxj210076@utdallas.edu::84b93eec-acb5-40ef-b80d-11c57a173e56" providerId="AD" clId="Web-{CC53EFA2-17AD-41BD-8791-C55F99F1F4B2}" dt="2024-02-27T02:16:15.711" v="76" actId="20577"/>
          <ac:spMkLst>
            <pc:docMk/>
            <pc:sldMk cId="2349569035" sldId="303"/>
            <ac:spMk id="50" creationId="{24936E33-77FB-D042-18AD-455DBE554E31}"/>
          </ac:spMkLst>
        </pc:spChg>
      </pc:sldChg>
    </pc:docChg>
  </pc:docChgLst>
  <pc:docChgLst>
    <pc:chgData name="Jepkosgei, Sharon" userId="S::sxj210076@utdallas.edu::84b93eec-acb5-40ef-b80d-11c57a173e56" providerId="AD" clId="Web-{6844E8A0-4077-4DB8-9B85-BA5E501B12A2}"/>
    <pc:docChg chg="addSld delSld modSld">
      <pc:chgData name="Jepkosgei, Sharon" userId="S::sxj210076@utdallas.edu::84b93eec-acb5-40ef-b80d-11c57a173e56" providerId="AD" clId="Web-{6844E8A0-4077-4DB8-9B85-BA5E501B12A2}" dt="2024-02-27T06:09:53.813" v="197"/>
      <pc:docMkLst>
        <pc:docMk/>
      </pc:docMkLst>
      <pc:sldChg chg="addSp delSp modSp">
        <pc:chgData name="Jepkosgei, Sharon" userId="S::sxj210076@utdallas.edu::84b93eec-acb5-40ef-b80d-11c57a173e56" providerId="AD" clId="Web-{6844E8A0-4077-4DB8-9B85-BA5E501B12A2}" dt="2024-02-27T05:50:11.814" v="29"/>
        <pc:sldMkLst>
          <pc:docMk/>
          <pc:sldMk cId="3898447929" sldId="292"/>
        </pc:sldMkLst>
        <pc:spChg chg="add del mod">
          <ac:chgData name="Jepkosgei, Sharon" userId="S::sxj210076@utdallas.edu::84b93eec-acb5-40ef-b80d-11c57a173e56" providerId="AD" clId="Web-{6844E8A0-4077-4DB8-9B85-BA5E501B12A2}" dt="2024-02-27T05:46:15.465" v="8"/>
          <ac:spMkLst>
            <pc:docMk/>
            <pc:sldMk cId="3898447929" sldId="292"/>
            <ac:spMk id="3" creationId="{399C38E4-AE10-8D74-E934-BF09EE5702AD}"/>
          </ac:spMkLst>
        </pc:spChg>
        <pc:spChg chg="add del mod">
          <ac:chgData name="Jepkosgei, Sharon" userId="S::sxj210076@utdallas.edu::84b93eec-acb5-40ef-b80d-11c57a173e56" providerId="AD" clId="Web-{6844E8A0-4077-4DB8-9B85-BA5E501B12A2}" dt="2024-02-27T05:47:52.029" v="10"/>
          <ac:spMkLst>
            <pc:docMk/>
            <pc:sldMk cId="3898447929" sldId="292"/>
            <ac:spMk id="5" creationId="{C9232E54-3371-303D-749A-D833B0B599B8}"/>
          </ac:spMkLst>
        </pc:spChg>
        <pc:spChg chg="add del mod">
          <ac:chgData name="Jepkosgei, Sharon" userId="S::sxj210076@utdallas.edu::84b93eec-acb5-40ef-b80d-11c57a173e56" providerId="AD" clId="Web-{6844E8A0-4077-4DB8-9B85-BA5E501B12A2}" dt="2024-02-27T05:50:11.814" v="29"/>
          <ac:spMkLst>
            <pc:docMk/>
            <pc:sldMk cId="3898447929" sldId="292"/>
            <ac:spMk id="8" creationId="{F853E981-CFAD-70DD-FBD4-C2EE81CDB390}"/>
          </ac:spMkLst>
        </pc:spChg>
        <pc:picChg chg="add mod ord">
          <ac:chgData name="Jepkosgei, Sharon" userId="S::sxj210076@utdallas.edu::84b93eec-acb5-40ef-b80d-11c57a173e56" providerId="AD" clId="Web-{6844E8A0-4077-4DB8-9B85-BA5E501B12A2}" dt="2024-02-27T05:47:52.076" v="11"/>
          <ac:picMkLst>
            <pc:docMk/>
            <pc:sldMk cId="3898447929" sldId="292"/>
            <ac:picMk id="6" creationId="{2D6C8F0D-C78B-3A38-1E66-55B402CF3E6B}"/>
          </ac:picMkLst>
        </pc:picChg>
        <pc:picChg chg="add del">
          <ac:chgData name="Jepkosgei, Sharon" userId="S::sxj210076@utdallas.edu::84b93eec-acb5-40ef-b80d-11c57a173e56" providerId="AD" clId="Web-{6844E8A0-4077-4DB8-9B85-BA5E501B12A2}" dt="2024-02-27T05:46:18.949" v="9"/>
          <ac:picMkLst>
            <pc:docMk/>
            <pc:sldMk cId="3898447929" sldId="292"/>
            <ac:picMk id="11" creationId="{DA0C57D5-14AB-C83D-BC85-3E798D74E9E6}"/>
          </ac:picMkLst>
        </pc:picChg>
      </pc:sldChg>
      <pc:sldChg chg="delSp">
        <pc:chgData name="Jepkosgei, Sharon" userId="S::sxj210076@utdallas.edu::84b93eec-acb5-40ef-b80d-11c57a173e56" providerId="AD" clId="Web-{6844E8A0-4077-4DB8-9B85-BA5E501B12A2}" dt="2024-02-27T05:50:20.908" v="30"/>
        <pc:sldMkLst>
          <pc:docMk/>
          <pc:sldMk cId="1799134030" sldId="298"/>
        </pc:sldMkLst>
        <pc:spChg chg="del">
          <ac:chgData name="Jepkosgei, Sharon" userId="S::sxj210076@utdallas.edu::84b93eec-acb5-40ef-b80d-11c57a173e56" providerId="AD" clId="Web-{6844E8A0-4077-4DB8-9B85-BA5E501B12A2}" dt="2024-02-27T05:50:20.908" v="30"/>
          <ac:spMkLst>
            <pc:docMk/>
            <pc:sldMk cId="1799134030" sldId="298"/>
            <ac:spMk id="4" creationId="{365DE7FB-E17B-C5C5-F0E5-1DCAC38892A0}"/>
          </ac:spMkLst>
        </pc:spChg>
      </pc:sldChg>
      <pc:sldChg chg="addSp delSp modSp">
        <pc:chgData name="Jepkosgei, Sharon" userId="S::sxj210076@utdallas.edu::84b93eec-acb5-40ef-b80d-11c57a173e56" providerId="AD" clId="Web-{6844E8A0-4077-4DB8-9B85-BA5E501B12A2}" dt="2024-02-27T06:09:53.813" v="197"/>
        <pc:sldMkLst>
          <pc:docMk/>
          <pc:sldMk cId="3904050335" sldId="299"/>
        </pc:sldMkLst>
        <pc:spChg chg="add del mod">
          <ac:chgData name="Jepkosgei, Sharon" userId="S::sxj210076@utdallas.edu::84b93eec-acb5-40ef-b80d-11c57a173e56" providerId="AD" clId="Web-{6844E8A0-4077-4DB8-9B85-BA5E501B12A2}" dt="2024-02-27T05:49:20.454" v="20"/>
          <ac:spMkLst>
            <pc:docMk/>
            <pc:sldMk cId="3904050335" sldId="299"/>
            <ac:spMk id="3" creationId="{80852F99-49E5-520A-4D49-EF46D27AB340}"/>
          </ac:spMkLst>
        </pc:spChg>
        <pc:spChg chg="add del mod">
          <ac:chgData name="Jepkosgei, Sharon" userId="S::sxj210076@utdallas.edu::84b93eec-acb5-40ef-b80d-11c57a173e56" providerId="AD" clId="Web-{6844E8A0-4077-4DB8-9B85-BA5E501B12A2}" dt="2024-02-27T05:49:48.861" v="23"/>
          <ac:spMkLst>
            <pc:docMk/>
            <pc:sldMk cId="3904050335" sldId="299"/>
            <ac:spMk id="6" creationId="{569C7DEA-3D0B-3549-7EEC-FD53356AF828}"/>
          </ac:spMkLst>
        </pc:spChg>
        <pc:spChg chg="add del mod">
          <ac:chgData name="Jepkosgei, Sharon" userId="S::sxj210076@utdallas.edu::84b93eec-acb5-40ef-b80d-11c57a173e56" providerId="AD" clId="Web-{6844E8A0-4077-4DB8-9B85-BA5E501B12A2}" dt="2024-02-27T05:49:58.205" v="28"/>
          <ac:spMkLst>
            <pc:docMk/>
            <pc:sldMk cId="3904050335" sldId="299"/>
            <ac:spMk id="8" creationId="{46B3F57F-3373-5F41-91A4-78C48D830CFC}"/>
          </ac:spMkLst>
        </pc:spChg>
        <pc:spChg chg="add del mod">
          <ac:chgData name="Jepkosgei, Sharon" userId="S::sxj210076@utdallas.edu::84b93eec-acb5-40ef-b80d-11c57a173e56" providerId="AD" clId="Web-{6844E8A0-4077-4DB8-9B85-BA5E501B12A2}" dt="2024-02-27T06:09:15.718" v="191"/>
          <ac:spMkLst>
            <pc:docMk/>
            <pc:sldMk cId="3904050335" sldId="299"/>
            <ac:spMk id="12" creationId="{5AE739E7-A879-9962-C0E4-24B525799A4D}"/>
          </ac:spMkLst>
        </pc:spChg>
        <pc:spChg chg="add del mod">
          <ac:chgData name="Jepkosgei, Sharon" userId="S::sxj210076@utdallas.edu::84b93eec-acb5-40ef-b80d-11c57a173e56" providerId="AD" clId="Web-{6844E8A0-4077-4DB8-9B85-BA5E501B12A2}" dt="2024-02-27T06:07:08.621" v="177"/>
          <ac:spMkLst>
            <pc:docMk/>
            <pc:sldMk cId="3904050335" sldId="299"/>
            <ac:spMk id="14" creationId="{BD74172F-4915-2C47-3637-4AC1CC5D3317}"/>
          </ac:spMkLst>
        </pc:spChg>
        <pc:spChg chg="add del mod">
          <ac:chgData name="Jepkosgei, Sharon" userId="S::sxj210076@utdallas.edu::84b93eec-acb5-40ef-b80d-11c57a173e56" providerId="AD" clId="Web-{6844E8A0-4077-4DB8-9B85-BA5E501B12A2}" dt="2024-02-27T06:09:14.968" v="189"/>
          <ac:spMkLst>
            <pc:docMk/>
            <pc:sldMk cId="3904050335" sldId="299"/>
            <ac:spMk id="17" creationId="{907DFC8C-8CB9-F622-7AFE-DF9C1F4C47BE}"/>
          </ac:spMkLst>
        </pc:spChg>
        <pc:spChg chg="add del mod">
          <ac:chgData name="Jepkosgei, Sharon" userId="S::sxj210076@utdallas.edu::84b93eec-acb5-40ef-b80d-11c57a173e56" providerId="AD" clId="Web-{6844E8A0-4077-4DB8-9B85-BA5E501B12A2}" dt="2024-02-27T06:09:45.938" v="193"/>
          <ac:spMkLst>
            <pc:docMk/>
            <pc:sldMk cId="3904050335" sldId="299"/>
            <ac:spMk id="20" creationId="{6BECCDF0-B7FC-54AA-7981-CC9E7EFD5F49}"/>
          </ac:spMkLst>
        </pc:spChg>
        <pc:spChg chg="add del mod">
          <ac:chgData name="Jepkosgei, Sharon" userId="S::sxj210076@utdallas.edu::84b93eec-acb5-40ef-b80d-11c57a173e56" providerId="AD" clId="Web-{6844E8A0-4077-4DB8-9B85-BA5E501B12A2}" dt="2024-02-27T06:09:53.813" v="197"/>
          <ac:spMkLst>
            <pc:docMk/>
            <pc:sldMk cId="3904050335" sldId="299"/>
            <ac:spMk id="22" creationId="{EBE303D7-70DD-DF65-1F89-3CDFE64748BA}"/>
          </ac:spMkLst>
        </pc:spChg>
        <pc:spChg chg="mod">
          <ac:chgData name="Jepkosgei, Sharon" userId="S::sxj210076@utdallas.edu::84b93eec-acb5-40ef-b80d-11c57a173e56" providerId="AD" clId="Web-{6844E8A0-4077-4DB8-9B85-BA5E501B12A2}" dt="2024-02-27T06:04:53.336" v="169" actId="20577"/>
          <ac:spMkLst>
            <pc:docMk/>
            <pc:sldMk cId="3904050335" sldId="299"/>
            <ac:spMk id="37" creationId="{6CB281A4-5F3B-69AD-3C69-416B3A5FD178}"/>
          </ac:spMkLst>
        </pc:spChg>
        <pc:spChg chg="mod">
          <ac:chgData name="Jepkosgei, Sharon" userId="S::sxj210076@utdallas.edu::84b93eec-acb5-40ef-b80d-11c57a173e56" providerId="AD" clId="Web-{6844E8A0-4077-4DB8-9B85-BA5E501B12A2}" dt="2024-02-27T05:55:09.603" v="43" actId="20577"/>
          <ac:spMkLst>
            <pc:docMk/>
            <pc:sldMk cId="3904050335" sldId="299"/>
            <ac:spMk id="60" creationId="{17D4D112-B2BE-BA89-F469-8E1548A41F0B}"/>
          </ac:spMkLst>
        </pc:spChg>
        <pc:picChg chg="add del mod">
          <ac:chgData name="Jepkosgei, Sharon" userId="S::sxj210076@utdallas.edu::84b93eec-acb5-40ef-b80d-11c57a173e56" providerId="AD" clId="Web-{6844E8A0-4077-4DB8-9B85-BA5E501B12A2}" dt="2024-02-27T05:49:20.454" v="21"/>
          <ac:picMkLst>
            <pc:docMk/>
            <pc:sldMk cId="3904050335" sldId="299"/>
            <ac:picMk id="2" creationId="{C126F8A0-9A95-E26E-6EF8-B2D1E2D41E1F}"/>
          </ac:picMkLst>
        </pc:picChg>
        <pc:picChg chg="add del mod ord">
          <ac:chgData name="Jepkosgei, Sharon" userId="S::sxj210076@utdallas.edu::84b93eec-acb5-40ef-b80d-11c57a173e56" providerId="AD" clId="Web-{6844E8A0-4077-4DB8-9B85-BA5E501B12A2}" dt="2024-02-27T06:09:20.124" v="192"/>
          <ac:picMkLst>
            <pc:docMk/>
            <pc:sldMk cId="3904050335" sldId="299"/>
            <ac:picMk id="7" creationId="{491B296B-FC87-8BA4-0FBC-8A4BAE24B214}"/>
          </ac:picMkLst>
        </pc:picChg>
        <pc:picChg chg="add del mod ord">
          <ac:chgData name="Jepkosgei, Sharon" userId="S::sxj210076@utdallas.edu::84b93eec-acb5-40ef-b80d-11c57a173e56" providerId="AD" clId="Web-{6844E8A0-4077-4DB8-9B85-BA5E501B12A2}" dt="2024-02-27T06:07:08.621" v="178"/>
          <ac:picMkLst>
            <pc:docMk/>
            <pc:sldMk cId="3904050335" sldId="299"/>
            <ac:picMk id="13" creationId="{843715E7-49FE-438C-E05B-21B7EFDE86A4}"/>
          </ac:picMkLst>
        </pc:picChg>
        <pc:picChg chg="add del mod ord">
          <ac:chgData name="Jepkosgei, Sharon" userId="S::sxj210076@utdallas.edu::84b93eec-acb5-40ef-b80d-11c57a173e56" providerId="AD" clId="Web-{6844E8A0-4077-4DB8-9B85-BA5E501B12A2}" dt="2024-02-27T06:09:14.968" v="190"/>
          <ac:picMkLst>
            <pc:docMk/>
            <pc:sldMk cId="3904050335" sldId="299"/>
            <ac:picMk id="16" creationId="{5DFCD7D3-FB44-DA9D-9E73-2AD8AB91E298}"/>
          </ac:picMkLst>
        </pc:picChg>
        <pc:picChg chg="add mod ord">
          <ac:chgData name="Jepkosgei, Sharon" userId="S::sxj210076@utdallas.edu::84b93eec-acb5-40ef-b80d-11c57a173e56" providerId="AD" clId="Web-{6844E8A0-4077-4DB8-9B85-BA5E501B12A2}" dt="2024-02-27T06:09:45.969" v="194"/>
          <ac:picMkLst>
            <pc:docMk/>
            <pc:sldMk cId="3904050335" sldId="299"/>
            <ac:picMk id="21" creationId="{1B1DC31B-780B-9281-65D3-1A7BA375608A}"/>
          </ac:picMkLst>
        </pc:picChg>
        <pc:picChg chg="del">
          <ac:chgData name="Jepkosgei, Sharon" userId="S::sxj210076@utdallas.edu::84b93eec-acb5-40ef-b80d-11c57a173e56" providerId="AD" clId="Web-{6844E8A0-4077-4DB8-9B85-BA5E501B12A2}" dt="2024-02-27T05:49:27.532" v="22"/>
          <ac:picMkLst>
            <pc:docMk/>
            <pc:sldMk cId="3904050335" sldId="299"/>
            <ac:picMk id="26" creationId="{6171010E-6738-DFB2-368F-AF6077CAAB35}"/>
          </ac:picMkLst>
        </pc:picChg>
      </pc:sldChg>
      <pc:sldChg chg="addSp delSp modSp">
        <pc:chgData name="Jepkosgei, Sharon" userId="S::sxj210076@utdallas.edu::84b93eec-acb5-40ef-b80d-11c57a173e56" providerId="AD" clId="Web-{6844E8A0-4077-4DB8-9B85-BA5E501B12A2}" dt="2024-02-27T05:45:50.026" v="6"/>
        <pc:sldMkLst>
          <pc:docMk/>
          <pc:sldMk cId="291751880" sldId="301"/>
        </pc:sldMkLst>
        <pc:spChg chg="add del mod">
          <ac:chgData name="Jepkosgei, Sharon" userId="S::sxj210076@utdallas.edu::84b93eec-acb5-40ef-b80d-11c57a173e56" providerId="AD" clId="Web-{6844E8A0-4077-4DB8-9B85-BA5E501B12A2}" dt="2024-02-27T05:45:31.385" v="1"/>
          <ac:spMkLst>
            <pc:docMk/>
            <pc:sldMk cId="291751880" sldId="301"/>
            <ac:spMk id="3" creationId="{4BD5050E-EB03-4480-3D1C-5DE1A5054219}"/>
          </ac:spMkLst>
        </pc:spChg>
        <pc:spChg chg="add del mod">
          <ac:chgData name="Jepkosgei, Sharon" userId="S::sxj210076@utdallas.edu::84b93eec-acb5-40ef-b80d-11c57a173e56" providerId="AD" clId="Web-{6844E8A0-4077-4DB8-9B85-BA5E501B12A2}" dt="2024-02-27T05:45:50.026" v="6"/>
          <ac:spMkLst>
            <pc:docMk/>
            <pc:sldMk cId="291751880" sldId="301"/>
            <ac:spMk id="5" creationId="{86084422-8907-08CC-1267-210E26AEE28E}"/>
          </ac:spMkLst>
        </pc:spChg>
        <pc:picChg chg="add mod ord">
          <ac:chgData name="Jepkosgei, Sharon" userId="S::sxj210076@utdallas.edu::84b93eec-acb5-40ef-b80d-11c57a173e56" providerId="AD" clId="Web-{6844E8A0-4077-4DB8-9B85-BA5E501B12A2}" dt="2024-02-27T05:45:31.417" v="2"/>
          <ac:picMkLst>
            <pc:docMk/>
            <pc:sldMk cId="291751880" sldId="301"/>
            <ac:picMk id="4" creationId="{5676CED7-29FB-D1A8-F071-107ED9E03EDB}"/>
          </ac:picMkLst>
        </pc:picChg>
        <pc:picChg chg="del">
          <ac:chgData name="Jepkosgei, Sharon" userId="S::sxj210076@utdallas.edu::84b93eec-acb5-40ef-b80d-11c57a173e56" providerId="AD" clId="Web-{6844E8A0-4077-4DB8-9B85-BA5E501B12A2}" dt="2024-02-27T05:43:24.085" v="0"/>
          <ac:picMkLst>
            <pc:docMk/>
            <pc:sldMk cId="291751880" sldId="301"/>
            <ac:picMk id="38" creationId="{AF6BDA63-B3E5-8DA2-ACDF-67E2626FD411}"/>
          </ac:picMkLst>
        </pc:picChg>
      </pc:sldChg>
      <pc:sldChg chg="modSp">
        <pc:chgData name="Jepkosgei, Sharon" userId="S::sxj210076@utdallas.edu::84b93eec-acb5-40ef-b80d-11c57a173e56" providerId="AD" clId="Web-{6844E8A0-4077-4DB8-9B85-BA5E501B12A2}" dt="2024-02-27T05:50:54.847" v="32" actId="1076"/>
        <pc:sldMkLst>
          <pc:docMk/>
          <pc:sldMk cId="2349569035" sldId="303"/>
        </pc:sldMkLst>
        <pc:picChg chg="mod">
          <ac:chgData name="Jepkosgei, Sharon" userId="S::sxj210076@utdallas.edu::84b93eec-acb5-40ef-b80d-11c57a173e56" providerId="AD" clId="Web-{6844E8A0-4077-4DB8-9B85-BA5E501B12A2}" dt="2024-02-27T05:50:54.847" v="32" actId="1076"/>
          <ac:picMkLst>
            <pc:docMk/>
            <pc:sldMk cId="2349569035" sldId="303"/>
            <ac:picMk id="32" creationId="{B3819348-3653-ED28-60E6-633B6E98BD3F}"/>
          </ac:picMkLst>
        </pc:picChg>
        <pc:picChg chg="mod">
          <ac:chgData name="Jepkosgei, Sharon" userId="S::sxj210076@utdallas.edu::84b93eec-acb5-40ef-b80d-11c57a173e56" providerId="AD" clId="Web-{6844E8A0-4077-4DB8-9B85-BA5E501B12A2}" dt="2024-02-27T05:50:48.815" v="31" actId="1076"/>
          <ac:picMkLst>
            <pc:docMk/>
            <pc:sldMk cId="2349569035" sldId="303"/>
            <ac:picMk id="55" creationId="{A5967922-BA99-60BB-513D-ABDF1D28B490}"/>
          </ac:picMkLst>
        </pc:picChg>
      </pc:sldChg>
      <pc:sldChg chg="new del">
        <pc:chgData name="Jepkosgei, Sharon" userId="S::sxj210076@utdallas.edu::84b93eec-acb5-40ef-b80d-11c57a173e56" providerId="AD" clId="Web-{6844E8A0-4077-4DB8-9B85-BA5E501B12A2}" dt="2024-02-27T05:54:31.977" v="34"/>
        <pc:sldMkLst>
          <pc:docMk/>
          <pc:sldMk cId="651155595" sldId="305"/>
        </pc:sldMkLst>
      </pc:sldChg>
      <pc:sldChg chg="add del replId">
        <pc:chgData name="Jepkosgei, Sharon" userId="S::sxj210076@utdallas.edu::84b93eec-acb5-40ef-b80d-11c57a173e56" providerId="AD" clId="Web-{6844E8A0-4077-4DB8-9B85-BA5E501B12A2}" dt="2024-02-27T05:54:42.196" v="36"/>
        <pc:sldMkLst>
          <pc:docMk/>
          <pc:sldMk cId="2292723224" sldId="305"/>
        </pc:sldMkLst>
      </pc:sldChg>
      <pc:sldChg chg="modSp add replId">
        <pc:chgData name="Jepkosgei, Sharon" userId="S::sxj210076@utdallas.edu::84b93eec-acb5-40ef-b80d-11c57a173e56" providerId="AD" clId="Web-{6844E8A0-4077-4DB8-9B85-BA5E501B12A2}" dt="2024-02-27T06:01:42.332" v="87" actId="20577"/>
        <pc:sldMkLst>
          <pc:docMk/>
          <pc:sldMk cId="3225292333" sldId="305"/>
        </pc:sldMkLst>
        <pc:spChg chg="mod">
          <ac:chgData name="Jepkosgei, Sharon" userId="S::sxj210076@utdallas.edu::84b93eec-acb5-40ef-b80d-11c57a173e56" providerId="AD" clId="Web-{6844E8A0-4077-4DB8-9B85-BA5E501B12A2}" dt="2024-02-27T06:01:42.332" v="87" actId="20577"/>
          <ac:spMkLst>
            <pc:docMk/>
            <pc:sldMk cId="3225292333" sldId="305"/>
            <ac:spMk id="37" creationId="{6CB281A4-5F3B-69AD-3C69-416B3A5FD178}"/>
          </ac:spMkLst>
        </pc:spChg>
      </pc:sldChg>
    </pc:docChg>
  </pc:docChgLst>
  <pc:docChgLst>
    <pc:chgData name="Jepkosgei, Sharon" userId="S::sxj210076@utdallas.edu::84b93eec-acb5-40ef-b80d-11c57a173e56" providerId="AD" clId="Web-{5ACB1BB6-5B78-4F2C-9980-20C47FA1FEC9}"/>
    <pc:docChg chg="addSld delSld modSld">
      <pc:chgData name="Jepkosgei, Sharon" userId="S::sxj210076@utdallas.edu::84b93eec-acb5-40ef-b80d-11c57a173e56" providerId="AD" clId="Web-{5ACB1BB6-5B78-4F2C-9980-20C47FA1FEC9}" dt="2024-02-27T02:33:25.585" v="34" actId="1076"/>
      <pc:docMkLst>
        <pc:docMk/>
      </pc:docMkLst>
      <pc:sldChg chg="addSp delSp modSp new mod modClrScheme chgLayout">
        <pc:chgData name="Jepkosgei, Sharon" userId="S::sxj210076@utdallas.edu::84b93eec-acb5-40ef-b80d-11c57a173e56" providerId="AD" clId="Web-{5ACB1BB6-5B78-4F2C-9980-20C47FA1FEC9}" dt="2024-02-27T02:33:25.585" v="34" actId="1076"/>
        <pc:sldMkLst>
          <pc:docMk/>
          <pc:sldMk cId="204469366" sldId="304"/>
        </pc:sldMkLst>
        <pc:spChg chg="add del mod ord">
          <ac:chgData name="Jepkosgei, Sharon" userId="S::sxj210076@utdallas.edu::84b93eec-acb5-40ef-b80d-11c57a173e56" providerId="AD" clId="Web-{5ACB1BB6-5B78-4F2C-9980-20C47FA1FEC9}" dt="2024-02-27T02:32:36.208" v="19"/>
          <ac:spMkLst>
            <pc:docMk/>
            <pc:sldMk cId="204469366" sldId="304"/>
            <ac:spMk id="2" creationId="{6DF1B2C7-54CB-7932-9709-AA0A8C686575}"/>
          </ac:spMkLst>
        </pc:spChg>
        <pc:spChg chg="del">
          <ac:chgData name="Jepkosgei, Sharon" userId="S::sxj210076@utdallas.edu::84b93eec-acb5-40ef-b80d-11c57a173e56" providerId="AD" clId="Web-{5ACB1BB6-5B78-4F2C-9980-20C47FA1FEC9}" dt="2024-02-27T02:32:01.175" v="4"/>
          <ac:spMkLst>
            <pc:docMk/>
            <pc:sldMk cId="204469366" sldId="304"/>
            <ac:spMk id="3" creationId="{2DF0932B-2B61-6E96-7EC9-8F0905A03CD6}"/>
          </ac:spMkLst>
        </pc:spChg>
        <pc:spChg chg="add del mod ord">
          <ac:chgData name="Jepkosgei, Sharon" userId="S::sxj210076@utdallas.edu::84b93eec-acb5-40ef-b80d-11c57a173e56" providerId="AD" clId="Web-{5ACB1BB6-5B78-4F2C-9980-20C47FA1FEC9}" dt="2024-02-27T02:33:07.147" v="31"/>
          <ac:spMkLst>
            <pc:docMk/>
            <pc:sldMk cId="204469366" sldId="304"/>
            <ac:spMk id="4" creationId="{5B37665A-FAE0-B81D-1F66-BCA5F069D653}"/>
          </ac:spMkLst>
        </pc:spChg>
        <pc:spChg chg="mod ord">
          <ac:chgData name="Jepkosgei, Sharon" userId="S::sxj210076@utdallas.edu::84b93eec-acb5-40ef-b80d-11c57a173e56" providerId="AD" clId="Web-{5ACB1BB6-5B78-4F2C-9980-20C47FA1FEC9}" dt="2024-02-27T02:33:07.147" v="31"/>
          <ac:spMkLst>
            <pc:docMk/>
            <pc:sldMk cId="204469366" sldId="304"/>
            <ac:spMk id="5" creationId="{82C93EA9-BC97-9B50-BDA5-9FE9DEECB168}"/>
          </ac:spMkLst>
        </pc:spChg>
        <pc:spChg chg="add del mod">
          <ac:chgData name="Jepkosgei, Sharon" userId="S::sxj210076@utdallas.edu::84b93eec-acb5-40ef-b80d-11c57a173e56" providerId="AD" clId="Web-{5ACB1BB6-5B78-4F2C-9980-20C47FA1FEC9}" dt="2024-02-27T02:32:51.693" v="30"/>
          <ac:spMkLst>
            <pc:docMk/>
            <pc:sldMk cId="204469366" sldId="304"/>
            <ac:spMk id="7" creationId="{CE55F28A-9E1E-DCC8-6DC1-33B7FF557386}"/>
          </ac:spMkLst>
        </pc:spChg>
        <pc:spChg chg="add mod ord">
          <ac:chgData name="Jepkosgei, Sharon" userId="S::sxj210076@utdallas.edu::84b93eec-acb5-40ef-b80d-11c57a173e56" providerId="AD" clId="Web-{5ACB1BB6-5B78-4F2C-9980-20C47FA1FEC9}" dt="2024-02-27T02:33:25.585" v="34" actId="1076"/>
          <ac:spMkLst>
            <pc:docMk/>
            <pc:sldMk cId="204469366" sldId="304"/>
            <ac:spMk id="8" creationId="{CDEB8589-7AC3-73D2-8386-A3A5FDD37A0B}"/>
          </ac:spMkLst>
        </pc:spChg>
        <pc:spChg chg="add del mod">
          <ac:chgData name="Jepkosgei, Sharon" userId="S::sxj210076@utdallas.edu::84b93eec-acb5-40ef-b80d-11c57a173e56" providerId="AD" clId="Web-{5ACB1BB6-5B78-4F2C-9980-20C47FA1FEC9}" dt="2024-02-27T02:32:20.442" v="10"/>
          <ac:spMkLst>
            <pc:docMk/>
            <pc:sldMk cId="204469366" sldId="304"/>
            <ac:spMk id="10" creationId="{F25B089F-8E10-6720-CBE8-E3538C75A5E7}"/>
          </ac:spMkLst>
        </pc:spChg>
        <pc:spChg chg="add del mod">
          <ac:chgData name="Jepkosgei, Sharon" userId="S::sxj210076@utdallas.edu::84b93eec-acb5-40ef-b80d-11c57a173e56" providerId="AD" clId="Web-{5ACB1BB6-5B78-4F2C-9980-20C47FA1FEC9}" dt="2024-02-27T02:32:20.442" v="10"/>
          <ac:spMkLst>
            <pc:docMk/>
            <pc:sldMk cId="204469366" sldId="304"/>
            <ac:spMk id="12" creationId="{432CF62A-63ED-4751-0493-CC97A5A6988B}"/>
          </ac:spMkLst>
        </pc:spChg>
      </pc:sldChg>
      <pc:sldChg chg="modSp del">
        <pc:chgData name="Jepkosgei, Sharon" userId="S::sxj210076@utdallas.edu::84b93eec-acb5-40ef-b80d-11c57a173e56" providerId="AD" clId="Web-{5ACB1BB6-5B78-4F2C-9980-20C47FA1FEC9}" dt="2024-02-27T02:31:48.519" v="1"/>
        <pc:sldMkLst>
          <pc:docMk/>
          <pc:sldMk cId="1676974428" sldId="305"/>
        </pc:sldMkLst>
        <pc:spChg chg="mod">
          <ac:chgData name="Jepkosgei, Sharon" userId="S::sxj210076@utdallas.edu::84b93eec-acb5-40ef-b80d-11c57a173e56" providerId="AD" clId="Web-{5ACB1BB6-5B78-4F2C-9980-20C47FA1FEC9}" dt="2024-02-27T02:31:44.847" v="0" actId="1076"/>
          <ac:spMkLst>
            <pc:docMk/>
            <pc:sldMk cId="1676974428" sldId="305"/>
            <ac:spMk id="3" creationId="{6EA4DD11-3905-9CF3-D5B1-10A884FA68D3}"/>
          </ac:spMkLst>
        </pc:spChg>
      </pc:sldChg>
      <pc:sldChg chg="del">
        <pc:chgData name="Jepkosgei, Sharon" userId="S::sxj210076@utdallas.edu::84b93eec-acb5-40ef-b80d-11c57a173e56" providerId="AD" clId="Web-{5ACB1BB6-5B78-4F2C-9980-20C47FA1FEC9}" dt="2024-02-27T02:31:49.956" v="2"/>
        <pc:sldMkLst>
          <pc:docMk/>
          <pc:sldMk cId="741991305" sldId="306"/>
        </pc:sldMkLst>
      </pc:sldChg>
    </pc:docChg>
  </pc:docChgLst>
  <pc:docChgLst>
    <pc:chgData name="Goodland, Kendall Leighanne" userId="S::klg180001@utdallas.edu::8353e79a-ec61-45af-98b5-6c8c33f8c5b8" providerId="AD" clId="Web-{50EE26A9-8349-47B4-A8A7-9AA488B37924}"/>
    <pc:docChg chg="modSld">
      <pc:chgData name="Goodland, Kendall Leighanne" userId="S::klg180001@utdallas.edu::8353e79a-ec61-45af-98b5-6c8c33f8c5b8" providerId="AD" clId="Web-{50EE26A9-8349-47B4-A8A7-9AA488B37924}" dt="2024-02-27T22:20:44.508" v="8" actId="20577"/>
      <pc:docMkLst>
        <pc:docMk/>
      </pc:docMkLst>
      <pc:sldChg chg="modSp">
        <pc:chgData name="Goodland, Kendall Leighanne" userId="S::klg180001@utdallas.edu::8353e79a-ec61-45af-98b5-6c8c33f8c5b8" providerId="AD" clId="Web-{50EE26A9-8349-47B4-A8A7-9AA488B37924}" dt="2024-02-27T22:20:44.508" v="8" actId="20577"/>
        <pc:sldMkLst>
          <pc:docMk/>
          <pc:sldMk cId="3898447929" sldId="292"/>
        </pc:sldMkLst>
        <pc:spChg chg="mod">
          <ac:chgData name="Goodland, Kendall Leighanne" userId="S::klg180001@utdallas.edu::8353e79a-ec61-45af-98b5-6c8c33f8c5b8" providerId="AD" clId="Web-{50EE26A9-8349-47B4-A8A7-9AA488B37924}" dt="2024-02-27T22:20:44.508" v="8" actId="20577"/>
          <ac:spMkLst>
            <pc:docMk/>
            <pc:sldMk cId="3898447929" sldId="292"/>
            <ac:spMk id="9" creationId="{485E0237-B9A1-0B58-E0AA-05EF84817EB4}"/>
          </ac:spMkLst>
        </pc:spChg>
      </pc:sldChg>
    </pc:docChg>
  </pc:docChgLst>
  <pc:docChgLst>
    <pc:chgData name="Jepkosgei, Sharon" userId="84b93eec-acb5-40ef-b80d-11c57a173e56" providerId="ADAL" clId="{E96E8F99-5FE4-4A0D-B797-EFA09B92E1BE}"/>
    <pc:docChg chg="modSld">
      <pc:chgData name="Jepkosgei, Sharon" userId="84b93eec-acb5-40ef-b80d-11c57a173e56" providerId="ADAL" clId="{E96E8F99-5FE4-4A0D-B797-EFA09B92E1BE}" dt="2024-02-27T02:34:14.542" v="8" actId="20577"/>
      <pc:docMkLst>
        <pc:docMk/>
      </pc:docMkLst>
      <pc:sldChg chg="modSp mod">
        <pc:chgData name="Jepkosgei, Sharon" userId="84b93eec-acb5-40ef-b80d-11c57a173e56" providerId="ADAL" clId="{E96E8F99-5FE4-4A0D-B797-EFA09B92E1BE}" dt="2024-02-27T02:34:14.542" v="8" actId="20577"/>
        <pc:sldMkLst>
          <pc:docMk/>
          <pc:sldMk cId="204469366" sldId="304"/>
        </pc:sldMkLst>
        <pc:spChg chg="mod">
          <ac:chgData name="Jepkosgei, Sharon" userId="84b93eec-acb5-40ef-b80d-11c57a173e56" providerId="ADAL" clId="{E96E8F99-5FE4-4A0D-B797-EFA09B92E1BE}" dt="2024-02-27T02:34:14.542" v="8" actId="20577"/>
          <ac:spMkLst>
            <pc:docMk/>
            <pc:sldMk cId="204469366" sldId="304"/>
            <ac:spMk id="8" creationId="{CDEB8589-7AC3-73D2-8386-A3A5FDD37A0B}"/>
          </ac:spMkLst>
        </pc:spChg>
      </pc:sldChg>
    </pc:docChg>
  </pc:docChgLst>
  <pc:docChgLst>
    <pc:chgData name="Jepkosgei, Sharon" userId="S::sxj210076@utdallas.edu::84b93eec-acb5-40ef-b80d-11c57a173e56" providerId="AD" clId="Web-{BDEE2233-5608-4403-826A-A80FDAD5C074}"/>
    <pc:docChg chg="addSld modSld">
      <pc:chgData name="Jepkosgei, Sharon" userId="S::sxj210076@utdallas.edu::84b93eec-acb5-40ef-b80d-11c57a173e56" providerId="AD" clId="Web-{BDEE2233-5608-4403-826A-A80FDAD5C074}" dt="2024-02-27T02:30:48.771" v="9" actId="20577"/>
      <pc:docMkLst>
        <pc:docMk/>
      </pc:docMkLst>
      <pc:sldChg chg="modSp new">
        <pc:chgData name="Jepkosgei, Sharon" userId="S::sxj210076@utdallas.edu::84b93eec-acb5-40ef-b80d-11c57a173e56" providerId="AD" clId="Web-{BDEE2233-5608-4403-826A-A80FDAD5C074}" dt="2024-02-27T02:30:48.771" v="9" actId="20577"/>
        <pc:sldMkLst>
          <pc:docMk/>
          <pc:sldMk cId="741991305" sldId="306"/>
        </pc:sldMkLst>
        <pc:spChg chg="mod">
          <ac:chgData name="Jepkosgei, Sharon" userId="S::sxj210076@utdallas.edu::84b93eec-acb5-40ef-b80d-11c57a173e56" providerId="AD" clId="Web-{BDEE2233-5608-4403-826A-A80FDAD5C074}" dt="2024-02-27T02:30:48.771" v="9" actId="20577"/>
          <ac:spMkLst>
            <pc:docMk/>
            <pc:sldMk cId="741991305" sldId="306"/>
            <ac:spMk id="2" creationId="{DD91F1CF-33B6-E6FA-20A2-C85100B14BBF}"/>
          </ac:spMkLst>
        </pc:spChg>
      </pc:sldChg>
    </pc:docChg>
  </pc:docChgLst>
  <pc:docChgLst>
    <pc:chgData name="Jepkosgei, Sharon" userId="S::sxj210076@utdallas.edu::84b93eec-acb5-40ef-b80d-11c57a173e56" providerId="AD" clId="Web-{1D4AE430-22EF-4EC7-AF6B-4097058F290A}"/>
    <pc:docChg chg="modSld">
      <pc:chgData name="Jepkosgei, Sharon" userId="S::sxj210076@utdallas.edu::84b93eec-acb5-40ef-b80d-11c57a173e56" providerId="AD" clId="Web-{1D4AE430-22EF-4EC7-AF6B-4097058F290A}" dt="2024-02-27T21:05:58.253" v="12" actId="20577"/>
      <pc:docMkLst>
        <pc:docMk/>
      </pc:docMkLst>
      <pc:sldChg chg="modSp">
        <pc:chgData name="Jepkosgei, Sharon" userId="S::sxj210076@utdallas.edu::84b93eec-acb5-40ef-b80d-11c57a173e56" providerId="AD" clId="Web-{1D4AE430-22EF-4EC7-AF6B-4097058F290A}" dt="2024-02-27T21:05:58.253" v="12" actId="20577"/>
        <pc:sldMkLst>
          <pc:docMk/>
          <pc:sldMk cId="2350607089" sldId="300"/>
        </pc:sldMkLst>
        <pc:spChg chg="mod">
          <ac:chgData name="Jepkosgei, Sharon" userId="S::sxj210076@utdallas.edu::84b93eec-acb5-40ef-b80d-11c57a173e56" providerId="AD" clId="Web-{1D4AE430-22EF-4EC7-AF6B-4097058F290A}" dt="2024-02-27T21:05:58.253" v="12" actId="20577"/>
          <ac:spMkLst>
            <pc:docMk/>
            <pc:sldMk cId="2350607089" sldId="300"/>
            <ac:spMk id="10" creationId="{AB54ABB4-1EF1-E232-AB22-3EFD512EE230}"/>
          </ac:spMkLst>
        </pc:spChg>
      </pc:sldChg>
    </pc:docChg>
  </pc:docChgLst>
  <pc:docChgLst>
    <pc:chgData name="Womble, Christopher M" userId="S::cmw230000@utdallas.edu::6703d373-21ea-4820-a259-e5435f23e708" providerId="AD" clId="Web-{E0A837C6-3E15-3FFA-F06F-2EE13FA94EA8}"/>
    <pc:docChg chg="modSld">
      <pc:chgData name="Womble, Christopher M" userId="S::cmw230000@utdallas.edu::6703d373-21ea-4820-a259-e5435f23e708" providerId="AD" clId="Web-{E0A837C6-3E15-3FFA-F06F-2EE13FA94EA8}" dt="2024-02-27T22:20:43.026" v="613" actId="20577"/>
      <pc:docMkLst>
        <pc:docMk/>
      </pc:docMkLst>
      <pc:sldChg chg="modSp">
        <pc:chgData name="Womble, Christopher M" userId="S::cmw230000@utdallas.edu::6703d373-21ea-4820-a259-e5435f23e708" providerId="AD" clId="Web-{E0A837C6-3E15-3FFA-F06F-2EE13FA94EA8}" dt="2024-02-27T02:42:15.384" v="590" actId="20577"/>
        <pc:sldMkLst>
          <pc:docMk/>
          <pc:sldMk cId="77554804" sldId="276"/>
        </pc:sldMkLst>
        <pc:spChg chg="mod">
          <ac:chgData name="Womble, Christopher M" userId="S::cmw230000@utdallas.edu::6703d373-21ea-4820-a259-e5435f23e708" providerId="AD" clId="Web-{E0A837C6-3E15-3FFA-F06F-2EE13FA94EA8}" dt="2024-02-27T02:42:15.384" v="590" actId="20577"/>
          <ac:spMkLst>
            <pc:docMk/>
            <pc:sldMk cId="77554804" sldId="276"/>
            <ac:spMk id="20" creationId="{CC0093B1-77CC-1E61-FB22-E136F94EABD2}"/>
          </ac:spMkLst>
        </pc:spChg>
      </pc:sldChg>
      <pc:sldChg chg="modSp">
        <pc:chgData name="Womble, Christopher M" userId="S::cmw230000@utdallas.edu::6703d373-21ea-4820-a259-e5435f23e708" providerId="AD" clId="Web-{E0A837C6-3E15-3FFA-F06F-2EE13FA94EA8}" dt="2024-02-27T22:20:43.026" v="613" actId="20577"/>
        <pc:sldMkLst>
          <pc:docMk/>
          <pc:sldMk cId="3898447929" sldId="292"/>
        </pc:sldMkLst>
        <pc:spChg chg="mod">
          <ac:chgData name="Womble, Christopher M" userId="S::cmw230000@utdallas.edu::6703d373-21ea-4820-a259-e5435f23e708" providerId="AD" clId="Web-{E0A837C6-3E15-3FFA-F06F-2EE13FA94EA8}" dt="2024-02-27T22:20:43.026" v="613" actId="20577"/>
          <ac:spMkLst>
            <pc:docMk/>
            <pc:sldMk cId="3898447929" sldId="292"/>
            <ac:spMk id="9" creationId="{485E0237-B9A1-0B58-E0AA-05EF84817EB4}"/>
          </ac:spMkLst>
        </pc:spChg>
      </pc:sldChg>
      <pc:sldChg chg="modSp">
        <pc:chgData name="Womble, Christopher M" userId="S::cmw230000@utdallas.edu::6703d373-21ea-4820-a259-e5435f23e708" providerId="AD" clId="Web-{E0A837C6-3E15-3FFA-F06F-2EE13FA94EA8}" dt="2024-02-27T02:14:00.467" v="415" actId="20577"/>
        <pc:sldMkLst>
          <pc:docMk/>
          <pc:sldMk cId="1799134030" sldId="298"/>
        </pc:sldMkLst>
        <pc:spChg chg="mod">
          <ac:chgData name="Womble, Christopher M" userId="S::cmw230000@utdallas.edu::6703d373-21ea-4820-a259-e5435f23e708" providerId="AD" clId="Web-{E0A837C6-3E15-3FFA-F06F-2EE13FA94EA8}" dt="2024-02-27T02:14:00.467" v="415" actId="20577"/>
          <ac:spMkLst>
            <pc:docMk/>
            <pc:sldMk cId="1799134030" sldId="298"/>
            <ac:spMk id="4" creationId="{365DE7FB-E17B-C5C5-F0E5-1DCAC38892A0}"/>
          </ac:spMkLst>
        </pc:spChg>
      </pc:sldChg>
      <pc:sldChg chg="modSp">
        <pc:chgData name="Womble, Christopher M" userId="S::cmw230000@utdallas.edu::6703d373-21ea-4820-a259-e5435f23e708" providerId="AD" clId="Web-{E0A837C6-3E15-3FFA-F06F-2EE13FA94EA8}" dt="2024-02-27T22:18:51.476" v="601" actId="20577"/>
        <pc:sldMkLst>
          <pc:docMk/>
          <pc:sldMk cId="3904050335" sldId="299"/>
        </pc:sldMkLst>
        <pc:spChg chg="mod">
          <ac:chgData name="Womble, Christopher M" userId="S::cmw230000@utdallas.edu::6703d373-21ea-4820-a259-e5435f23e708" providerId="AD" clId="Web-{E0A837C6-3E15-3FFA-F06F-2EE13FA94EA8}" dt="2024-02-27T22:18:51.476" v="601" actId="20577"/>
          <ac:spMkLst>
            <pc:docMk/>
            <pc:sldMk cId="3904050335" sldId="299"/>
            <ac:spMk id="37" creationId="{6CB281A4-5F3B-69AD-3C69-416B3A5FD178}"/>
          </ac:spMkLst>
        </pc:spChg>
      </pc:sldChg>
      <pc:sldChg chg="modSp">
        <pc:chgData name="Womble, Christopher M" userId="S::cmw230000@utdallas.edu::6703d373-21ea-4820-a259-e5435f23e708" providerId="AD" clId="Web-{E0A837C6-3E15-3FFA-F06F-2EE13FA94EA8}" dt="2024-02-27T02:41:43.399" v="571" actId="20577"/>
        <pc:sldMkLst>
          <pc:docMk/>
          <pc:sldMk cId="291751880" sldId="301"/>
        </pc:sldMkLst>
        <pc:spChg chg="mod">
          <ac:chgData name="Womble, Christopher M" userId="S::cmw230000@utdallas.edu::6703d373-21ea-4820-a259-e5435f23e708" providerId="AD" clId="Web-{E0A837C6-3E15-3FFA-F06F-2EE13FA94EA8}" dt="2024-02-27T02:41:43.399" v="571" actId="20577"/>
          <ac:spMkLst>
            <pc:docMk/>
            <pc:sldMk cId="291751880" sldId="301"/>
            <ac:spMk id="29" creationId="{4B360E0F-5B7C-B662-CF6B-CE86EAF73788}"/>
          </ac:spMkLst>
        </pc:spChg>
      </pc:sldChg>
      <pc:sldChg chg="modSp">
        <pc:chgData name="Womble, Christopher M" userId="S::cmw230000@utdallas.edu::6703d373-21ea-4820-a259-e5435f23e708" providerId="AD" clId="Web-{E0A837C6-3E15-3FFA-F06F-2EE13FA94EA8}" dt="2024-02-27T02:13:13.184" v="407" actId="20577"/>
        <pc:sldMkLst>
          <pc:docMk/>
          <pc:sldMk cId="2349569035" sldId="303"/>
        </pc:sldMkLst>
        <pc:spChg chg="mod">
          <ac:chgData name="Womble, Christopher M" userId="S::cmw230000@utdallas.edu::6703d373-21ea-4820-a259-e5435f23e708" providerId="AD" clId="Web-{E0A837C6-3E15-3FFA-F06F-2EE13FA94EA8}" dt="2024-02-27T02:13:13.184" v="407" actId="20577"/>
          <ac:spMkLst>
            <pc:docMk/>
            <pc:sldMk cId="2349569035" sldId="303"/>
            <ac:spMk id="5" creationId="{D5080347-D0A1-4DA2-348B-C4D76C4FB4A9}"/>
          </ac:spMkLst>
        </pc:spChg>
        <pc:spChg chg="mod">
          <ac:chgData name="Womble, Christopher M" userId="S::cmw230000@utdallas.edu::6703d373-21ea-4820-a259-e5435f23e708" providerId="AD" clId="Web-{E0A837C6-3E15-3FFA-F06F-2EE13FA94EA8}" dt="2024-02-27T02:13:01.731" v="405" actId="20577"/>
          <ac:spMkLst>
            <pc:docMk/>
            <pc:sldMk cId="2349569035" sldId="303"/>
            <ac:spMk id="7" creationId="{455A64C3-3781-744A-75C5-490048536A9A}"/>
          </ac:spMkLst>
        </pc:spChg>
      </pc:sldChg>
      <pc:sldChg chg="modSp">
        <pc:chgData name="Womble, Christopher M" userId="S::cmw230000@utdallas.edu::6703d373-21ea-4820-a259-e5435f23e708" providerId="AD" clId="Web-{E0A837C6-3E15-3FFA-F06F-2EE13FA94EA8}" dt="2024-02-27T02:38:41.440" v="547" actId="20577"/>
        <pc:sldMkLst>
          <pc:docMk/>
          <pc:sldMk cId="204469366" sldId="304"/>
        </pc:sldMkLst>
        <pc:spChg chg="mod">
          <ac:chgData name="Womble, Christopher M" userId="S::cmw230000@utdallas.edu::6703d373-21ea-4820-a259-e5435f23e708" providerId="AD" clId="Web-{E0A837C6-3E15-3FFA-F06F-2EE13FA94EA8}" dt="2024-02-27T02:38:41.440" v="547" actId="20577"/>
          <ac:spMkLst>
            <pc:docMk/>
            <pc:sldMk cId="204469366" sldId="304"/>
            <ac:spMk id="5" creationId="{82C93EA9-BC97-9B50-BDA5-9FE9DEECB168}"/>
          </ac:spMkLst>
        </pc:spChg>
        <pc:spChg chg="mod">
          <ac:chgData name="Womble, Christopher M" userId="S::cmw230000@utdallas.edu::6703d373-21ea-4820-a259-e5435f23e708" providerId="AD" clId="Web-{E0A837C6-3E15-3FFA-F06F-2EE13FA94EA8}" dt="2024-02-27T02:38:33.080" v="542" actId="20577"/>
          <ac:spMkLst>
            <pc:docMk/>
            <pc:sldMk cId="204469366" sldId="304"/>
            <ac:spMk id="8" creationId="{CDEB8589-7AC3-73D2-8386-A3A5FDD37A0B}"/>
          </ac:spMkLst>
        </pc:spChg>
      </pc:sldChg>
      <pc:sldChg chg="addSp delSp">
        <pc:chgData name="Womble, Christopher M" userId="S::cmw230000@utdallas.edu::6703d373-21ea-4820-a259-e5435f23e708" providerId="AD" clId="Web-{E0A837C6-3E15-3FFA-F06F-2EE13FA94EA8}" dt="2024-02-27T02:28:11.152" v="417"/>
        <pc:sldMkLst>
          <pc:docMk/>
          <pc:sldMk cId="1676974428" sldId="305"/>
        </pc:sldMkLst>
        <pc:spChg chg="add del">
          <ac:chgData name="Womble, Christopher M" userId="S::cmw230000@utdallas.edu::6703d373-21ea-4820-a259-e5435f23e708" providerId="AD" clId="Web-{E0A837C6-3E15-3FFA-F06F-2EE13FA94EA8}" dt="2024-02-27T02:28:11.152" v="417"/>
          <ac:spMkLst>
            <pc:docMk/>
            <pc:sldMk cId="1676974428" sldId="305"/>
            <ac:spMk id="3" creationId="{6EA4DD11-3905-9CF3-D5B1-10A884FA68D3}"/>
          </ac:spMkLst>
        </pc:spChg>
      </pc:sldChg>
    </pc:docChg>
  </pc:docChgLst>
  <pc:docChgLst>
    <pc:chgData name="Jepkosgei, Sharon" userId="S::sxj210076@utdallas.edu::84b93eec-acb5-40ef-b80d-11c57a173e56" providerId="AD" clId="Web-{7AB6D16E-705F-4255-90A4-FCA8886724FC}"/>
    <pc:docChg chg="addSld delSld modSld">
      <pc:chgData name="Jepkosgei, Sharon" userId="S::sxj210076@utdallas.edu::84b93eec-acb5-40ef-b80d-11c57a173e56" providerId="AD" clId="Web-{7AB6D16E-705F-4255-90A4-FCA8886724FC}" dt="2024-02-27T02:27:05.453" v="11"/>
      <pc:docMkLst>
        <pc:docMk/>
      </pc:docMkLst>
      <pc:sldChg chg="new del">
        <pc:chgData name="Jepkosgei, Sharon" userId="S::sxj210076@utdallas.edu::84b93eec-acb5-40ef-b80d-11c57a173e56" providerId="AD" clId="Web-{7AB6D16E-705F-4255-90A4-FCA8886724FC}" dt="2024-02-27T02:26:53.812" v="2"/>
        <pc:sldMkLst>
          <pc:docMk/>
          <pc:sldMk cId="1475411063" sldId="304"/>
        </pc:sldMkLst>
      </pc:sldChg>
      <pc:sldChg chg="delSp modSp new">
        <pc:chgData name="Jepkosgei, Sharon" userId="S::sxj210076@utdallas.edu::84b93eec-acb5-40ef-b80d-11c57a173e56" providerId="AD" clId="Web-{7AB6D16E-705F-4255-90A4-FCA8886724FC}" dt="2024-02-27T02:27:05.453" v="11"/>
        <pc:sldMkLst>
          <pc:docMk/>
          <pc:sldMk cId="1676974428" sldId="305"/>
        </pc:sldMkLst>
        <pc:spChg chg="mod">
          <ac:chgData name="Jepkosgei, Sharon" userId="S::sxj210076@utdallas.edu::84b93eec-acb5-40ef-b80d-11c57a173e56" providerId="AD" clId="Web-{7AB6D16E-705F-4255-90A4-FCA8886724FC}" dt="2024-02-27T02:27:00.156" v="10" actId="20577"/>
          <ac:spMkLst>
            <pc:docMk/>
            <pc:sldMk cId="1676974428" sldId="305"/>
            <ac:spMk id="2" creationId="{6E6D399B-7768-B5DD-F6DE-9A3CBF38D180}"/>
          </ac:spMkLst>
        </pc:spChg>
        <pc:spChg chg="del">
          <ac:chgData name="Jepkosgei, Sharon" userId="S::sxj210076@utdallas.edu::84b93eec-acb5-40ef-b80d-11c57a173e56" providerId="AD" clId="Web-{7AB6D16E-705F-4255-90A4-FCA8886724FC}" dt="2024-02-27T02:27:05.453" v="11"/>
          <ac:spMkLst>
            <pc:docMk/>
            <pc:sldMk cId="1676974428" sldId="305"/>
            <ac:spMk id="4" creationId="{9CEE5570-B1F5-EEFF-832F-5D827CB608E6}"/>
          </ac:spMkLst>
        </pc:spChg>
      </pc:sldChg>
    </pc:docChg>
  </pc:docChgLst>
  <pc:docChgLst>
    <pc:chgData name="Jepkosgei, Sharon" userId="S::sxj210076@utdallas.edu::84b93eec-acb5-40ef-b80d-11c57a173e56" providerId="AD" clId="Web-{826BB3DC-88C0-4EEC-88FB-FC3943905928}"/>
    <pc:docChg chg="modSld">
      <pc:chgData name="Jepkosgei, Sharon" userId="S::sxj210076@utdallas.edu::84b93eec-acb5-40ef-b80d-11c57a173e56" providerId="AD" clId="Web-{826BB3DC-88C0-4EEC-88FB-FC3943905928}" dt="2024-02-28T16:49:31.861" v="162" actId="1076"/>
      <pc:docMkLst>
        <pc:docMk/>
      </pc:docMkLst>
      <pc:sldChg chg="modSp">
        <pc:chgData name="Jepkosgei, Sharon" userId="S::sxj210076@utdallas.edu::84b93eec-acb5-40ef-b80d-11c57a173e56" providerId="AD" clId="Web-{826BB3DC-88C0-4EEC-88FB-FC3943905928}" dt="2024-02-28T07:36:37.407" v="149" actId="20577"/>
        <pc:sldMkLst>
          <pc:docMk/>
          <pc:sldMk cId="3904050335" sldId="299"/>
        </pc:sldMkLst>
        <pc:spChg chg="mod">
          <ac:chgData name="Jepkosgei, Sharon" userId="S::sxj210076@utdallas.edu::84b93eec-acb5-40ef-b80d-11c57a173e56" providerId="AD" clId="Web-{826BB3DC-88C0-4EEC-88FB-FC3943905928}" dt="2024-02-28T07:36:37.407" v="149" actId="20577"/>
          <ac:spMkLst>
            <pc:docMk/>
            <pc:sldMk cId="3904050335" sldId="299"/>
            <ac:spMk id="37" creationId="{6CB281A4-5F3B-69AD-3C69-416B3A5FD178}"/>
          </ac:spMkLst>
        </pc:spChg>
      </pc:sldChg>
      <pc:sldChg chg="modSp modNotes">
        <pc:chgData name="Jepkosgei, Sharon" userId="S::sxj210076@utdallas.edu::84b93eec-acb5-40ef-b80d-11c57a173e56" providerId="AD" clId="Web-{826BB3DC-88C0-4EEC-88FB-FC3943905928}" dt="2024-02-28T16:49:31.861" v="162" actId="1076"/>
        <pc:sldMkLst>
          <pc:docMk/>
          <pc:sldMk cId="2350607089" sldId="300"/>
        </pc:sldMkLst>
        <pc:spChg chg="mod">
          <ac:chgData name="Jepkosgei, Sharon" userId="S::sxj210076@utdallas.edu::84b93eec-acb5-40ef-b80d-11c57a173e56" providerId="AD" clId="Web-{826BB3DC-88C0-4EEC-88FB-FC3943905928}" dt="2024-02-28T16:49:03.861" v="159" actId="20577"/>
          <ac:spMkLst>
            <pc:docMk/>
            <pc:sldMk cId="2350607089" sldId="300"/>
            <ac:spMk id="10" creationId="{AB54ABB4-1EF1-E232-AB22-3EFD512EE230}"/>
          </ac:spMkLst>
        </pc:spChg>
        <pc:spChg chg="mod">
          <ac:chgData name="Jepkosgei, Sharon" userId="S::sxj210076@utdallas.edu::84b93eec-acb5-40ef-b80d-11c57a173e56" providerId="AD" clId="Web-{826BB3DC-88C0-4EEC-88FB-FC3943905928}" dt="2024-02-28T16:49:17.267" v="161" actId="1076"/>
          <ac:spMkLst>
            <pc:docMk/>
            <pc:sldMk cId="2350607089" sldId="300"/>
            <ac:spMk id="11" creationId="{79F55015-A5AE-F286-C2F1-D59A3D00B7D2}"/>
          </ac:spMkLst>
        </pc:spChg>
        <pc:spChg chg="mod">
          <ac:chgData name="Jepkosgei, Sharon" userId="S::sxj210076@utdallas.edu::84b93eec-acb5-40ef-b80d-11c57a173e56" providerId="AD" clId="Web-{826BB3DC-88C0-4EEC-88FB-FC3943905928}" dt="2024-02-28T07:25:01.050" v="1" actId="1076"/>
          <ac:spMkLst>
            <pc:docMk/>
            <pc:sldMk cId="2350607089" sldId="300"/>
            <ac:spMk id="12" creationId="{BA5183EF-EA7F-7387-3A74-3D8087D4DAB4}"/>
          </ac:spMkLst>
        </pc:spChg>
        <pc:spChg chg="mod">
          <ac:chgData name="Jepkosgei, Sharon" userId="S::sxj210076@utdallas.edu::84b93eec-acb5-40ef-b80d-11c57a173e56" providerId="AD" clId="Web-{826BB3DC-88C0-4EEC-88FB-FC3943905928}" dt="2024-02-28T16:49:14.220" v="160" actId="1076"/>
          <ac:spMkLst>
            <pc:docMk/>
            <pc:sldMk cId="2350607089" sldId="300"/>
            <ac:spMk id="13" creationId="{9280D10F-2CAC-1C7E-85E6-8D60ED74B4D1}"/>
          </ac:spMkLst>
        </pc:spChg>
        <pc:spChg chg="mod">
          <ac:chgData name="Jepkosgei, Sharon" userId="S::sxj210076@utdallas.edu::84b93eec-acb5-40ef-b80d-11c57a173e56" providerId="AD" clId="Web-{826BB3DC-88C0-4EEC-88FB-FC3943905928}" dt="2024-02-28T07:37:26.127" v="154" actId="20577"/>
          <ac:spMkLst>
            <pc:docMk/>
            <pc:sldMk cId="2350607089" sldId="300"/>
            <ac:spMk id="14" creationId="{95D3DE3A-EBA5-C28E-EB6D-F10491375EAE}"/>
          </ac:spMkLst>
        </pc:spChg>
        <pc:picChg chg="mod">
          <ac:chgData name="Jepkosgei, Sharon" userId="S::sxj210076@utdallas.edu::84b93eec-acb5-40ef-b80d-11c57a173e56" providerId="AD" clId="Web-{826BB3DC-88C0-4EEC-88FB-FC3943905928}" dt="2024-02-28T07:25:03.925" v="2" actId="1076"/>
          <ac:picMkLst>
            <pc:docMk/>
            <pc:sldMk cId="2350607089" sldId="300"/>
            <ac:picMk id="194" creationId="{F1BCF5EC-9D29-F8E4-D7AE-AE8E3CA34588}"/>
          </ac:picMkLst>
        </pc:picChg>
        <pc:picChg chg="mod">
          <ac:chgData name="Jepkosgei, Sharon" userId="S::sxj210076@utdallas.edu::84b93eec-acb5-40ef-b80d-11c57a173e56" providerId="AD" clId="Web-{826BB3DC-88C0-4EEC-88FB-FC3943905928}" dt="2024-02-28T16:49:31.861" v="162" actId="1076"/>
          <ac:picMkLst>
            <pc:docMk/>
            <pc:sldMk cId="2350607089" sldId="300"/>
            <ac:picMk id="196" creationId="{B8ED2224-2E2A-1FE2-9313-D2DE6175C085}"/>
          </ac:picMkLst>
        </pc:picChg>
      </pc:sldChg>
      <pc:sldChg chg="modSp">
        <pc:chgData name="Jepkosgei, Sharon" userId="S::sxj210076@utdallas.edu::84b93eec-acb5-40ef-b80d-11c57a173e56" providerId="AD" clId="Web-{826BB3DC-88C0-4EEC-88FB-FC3943905928}" dt="2024-02-28T07:34:34.898" v="137" actId="20577"/>
        <pc:sldMkLst>
          <pc:docMk/>
          <pc:sldMk cId="291751880" sldId="301"/>
        </pc:sldMkLst>
        <pc:spChg chg="mod">
          <ac:chgData name="Jepkosgei, Sharon" userId="S::sxj210076@utdallas.edu::84b93eec-acb5-40ef-b80d-11c57a173e56" providerId="AD" clId="Web-{826BB3DC-88C0-4EEC-88FB-FC3943905928}" dt="2024-02-28T07:34:34.898" v="137" actId="20577"/>
          <ac:spMkLst>
            <pc:docMk/>
            <pc:sldMk cId="291751880" sldId="301"/>
            <ac:spMk id="29" creationId="{4B360E0F-5B7C-B662-CF6B-CE86EAF73788}"/>
          </ac:spMkLst>
        </pc:spChg>
      </pc:sldChg>
      <pc:sldChg chg="modSp">
        <pc:chgData name="Jepkosgei, Sharon" userId="S::sxj210076@utdallas.edu::84b93eec-acb5-40ef-b80d-11c57a173e56" providerId="AD" clId="Web-{826BB3DC-88C0-4EEC-88FB-FC3943905928}" dt="2024-02-28T07:36:54.580" v="150" actId="20577"/>
        <pc:sldMkLst>
          <pc:docMk/>
          <pc:sldMk cId="3225292333" sldId="305"/>
        </pc:sldMkLst>
        <pc:spChg chg="mod">
          <ac:chgData name="Jepkosgei, Sharon" userId="S::sxj210076@utdallas.edu::84b93eec-acb5-40ef-b80d-11c57a173e56" providerId="AD" clId="Web-{826BB3DC-88C0-4EEC-88FB-FC3943905928}" dt="2024-02-28T07:36:54.580" v="150" actId="20577"/>
          <ac:spMkLst>
            <pc:docMk/>
            <pc:sldMk cId="3225292333" sldId="305"/>
            <ac:spMk id="37" creationId="{6CB281A4-5F3B-69AD-3C69-416B3A5FD178}"/>
          </ac:spMkLst>
        </pc:spChg>
      </pc:sldChg>
    </pc:docChg>
  </pc:docChgLst>
  <pc:docChgLst>
    <pc:chgData name="Jepkosgei, Sharon" userId="S::sxj210076@utdallas.edu::84b93eec-acb5-40ef-b80d-11c57a173e56" providerId="AD" clId="Web-{A26FE3B2-0F40-4E76-9D7E-3820A57E62FA}"/>
    <pc:docChg chg="modSld">
      <pc:chgData name="Jepkosgei, Sharon" userId="S::sxj210076@utdallas.edu::84b93eec-acb5-40ef-b80d-11c57a173e56" providerId="AD" clId="Web-{A26FE3B2-0F40-4E76-9D7E-3820A57E62FA}" dt="2024-02-27T22:21:24.313" v="0" actId="20577"/>
      <pc:docMkLst>
        <pc:docMk/>
      </pc:docMkLst>
      <pc:sldChg chg="modSp">
        <pc:chgData name="Jepkosgei, Sharon" userId="S::sxj210076@utdallas.edu::84b93eec-acb5-40ef-b80d-11c57a173e56" providerId="AD" clId="Web-{A26FE3B2-0F40-4E76-9D7E-3820A57E62FA}" dt="2024-02-27T22:21:24.313" v="0" actId="20577"/>
        <pc:sldMkLst>
          <pc:docMk/>
          <pc:sldMk cId="3898447929" sldId="292"/>
        </pc:sldMkLst>
        <pc:spChg chg="mod">
          <ac:chgData name="Jepkosgei, Sharon" userId="S::sxj210076@utdallas.edu::84b93eec-acb5-40ef-b80d-11c57a173e56" providerId="AD" clId="Web-{A26FE3B2-0F40-4E76-9D7E-3820A57E62FA}" dt="2024-02-27T22:21:24.313" v="0" actId="20577"/>
          <ac:spMkLst>
            <pc:docMk/>
            <pc:sldMk cId="3898447929" sldId="292"/>
            <ac:spMk id="9" creationId="{485E0237-B9A1-0B58-E0AA-05EF84817EB4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27E3961-5613-64C6-63C3-6085D0CDAE5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6D1F08-FF42-95F6-3130-AE63E56048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26A2A-0A96-0647-84E5-C82F2EFD9474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D5B35B-A046-EC3C-A80E-3D9D12C1498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02DDE3-703C-8B4C-9506-EC0A39AACD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8DC1D1-B6C2-C644-8BF1-C34DBFFE1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479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87834D1B-A726-18FB-799A-8294A1FE8A9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063B9152-B336-5993-1C67-48946279B0E6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6253B2-FD87-4AAE-AF69-14FE02FB4D05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10" name="Notes Placeholder 9">
            <a:extLst>
              <a:ext uri="{FF2B5EF4-FFF2-40B4-BE49-F238E27FC236}">
                <a16:creationId xmlns:a16="http://schemas.microsoft.com/office/drawing/2014/main" id="{598999B6-0E65-F457-D4BF-F96BE9F9A9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976FEA9E-549C-DA0D-8B3C-832BF1072B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DEDBB3-C345-4EAB-AB5D-9FB3AF589CF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Slide Image Placeholder 11">
            <a:extLst>
              <a:ext uri="{FF2B5EF4-FFF2-40B4-BE49-F238E27FC236}">
                <a16:creationId xmlns:a16="http://schemas.microsoft.com/office/drawing/2014/main" id="{F627E2FE-9CC2-836E-40FC-1A1183B9516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413B0C97-27B2-A894-9DEA-82E460C91F1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65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1</a:t>
            </a:fld>
            <a:endParaRPr lang="en-US" altLang="zh-CN" noProof="0"/>
          </a:p>
        </p:txBody>
      </p:sp>
    </p:spTree>
    <p:extLst>
      <p:ext uri="{BB962C8B-B14F-4D97-AF65-F5344CB8AC3E}">
        <p14:creationId xmlns:p14="http://schemas.microsoft.com/office/powerpoint/2010/main" val="64317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21399C-F95F-0438-9F96-469E0A0561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DE3B0CD-9589-90BB-25F0-5D6BF5C52CD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40733FE-4972-595C-E4A6-F7A9F26D3C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79179D-1BC6-BA42-2897-CFE3CE6EDC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2</a:t>
            </a:fld>
            <a:endParaRPr lang="en-US" altLang="zh-CN" noProof="0"/>
          </a:p>
        </p:txBody>
      </p:sp>
    </p:spTree>
    <p:extLst>
      <p:ext uri="{BB962C8B-B14F-4D97-AF65-F5344CB8AC3E}">
        <p14:creationId xmlns:p14="http://schemas.microsoft.com/office/powerpoint/2010/main" val="39444427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3</a:t>
            </a:fld>
            <a:endParaRPr lang="en-US" altLang="zh-CN" noProof="0"/>
          </a:p>
        </p:txBody>
      </p:sp>
    </p:spTree>
    <p:extLst>
      <p:ext uri="{BB962C8B-B14F-4D97-AF65-F5344CB8AC3E}">
        <p14:creationId xmlns:p14="http://schemas.microsoft.com/office/powerpoint/2010/main" val="33906354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E4A4AA-9F7A-6654-E5DD-592BF0645E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6875C19-8BFD-9D27-A5BE-A99557BB98D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EBCAD0A-93A1-88A7-7217-211CA599C3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997177-4933-4F54-B5C1-ECDAA31C76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4</a:t>
            </a:fld>
            <a:endParaRPr lang="en-US" altLang="zh-CN" noProof="0"/>
          </a:p>
        </p:txBody>
      </p:sp>
    </p:spTree>
    <p:extLst>
      <p:ext uri="{BB962C8B-B14F-4D97-AF65-F5344CB8AC3E}">
        <p14:creationId xmlns:p14="http://schemas.microsoft.com/office/powerpoint/2010/main" val="10901102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E4A4AA-9F7A-6654-E5DD-592BF0645E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6875C19-8BFD-9D27-A5BE-A99557BB98D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EBCAD0A-93A1-88A7-7217-211CA599C3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997177-4933-4F54-B5C1-ECDAA31C76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5</a:t>
            </a:fld>
            <a:endParaRPr lang="en-US" altLang="zh-CN" noProof="0"/>
          </a:p>
        </p:txBody>
      </p:sp>
    </p:spTree>
    <p:extLst>
      <p:ext uri="{BB962C8B-B14F-4D97-AF65-F5344CB8AC3E}">
        <p14:creationId xmlns:p14="http://schemas.microsoft.com/office/powerpoint/2010/main" val="28836676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00C384-384E-7265-9CE4-4CC04A437E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7B83319-8439-7A72-1B3D-7A552D03D5A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40FCC10-3AD8-9917-C6A6-F6F33E2AE0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Informed Medical Decisions Foundation and Laura and John Arnold Foundation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AF083E-2DA6-5A95-8B4C-F47CD5010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smtClean="0"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16993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3328C5-7D26-2620-A9AC-8BF93431D8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3B4B618-B373-1F07-4169-3EF9E87215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3380190-E758-84AA-2221-EFEDE83F0A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B0AB0F-23D5-930C-780D-2685E0AD4D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7</a:t>
            </a:fld>
            <a:endParaRPr lang="en-US" altLang="zh-CN" noProof="0"/>
          </a:p>
        </p:txBody>
      </p:sp>
    </p:spTree>
    <p:extLst>
      <p:ext uri="{BB962C8B-B14F-4D97-AF65-F5344CB8AC3E}">
        <p14:creationId xmlns:p14="http://schemas.microsoft.com/office/powerpoint/2010/main" val="33045566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B067C6-32A8-64F0-E2EE-4969563580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DB78B9B-D719-32D5-9E26-FE279512783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F83E824-EFF6-E8E5-D480-A8F648894C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ADDC14-C5B3-4C5A-9AFE-7476C224A3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8</a:t>
            </a:fld>
            <a:endParaRPr lang="en-US" altLang="zh-CN" noProof="0"/>
          </a:p>
        </p:txBody>
      </p:sp>
    </p:spTree>
    <p:extLst>
      <p:ext uri="{BB962C8B-B14F-4D97-AF65-F5344CB8AC3E}">
        <p14:creationId xmlns:p14="http://schemas.microsoft.com/office/powerpoint/2010/main" val="40882844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10</a:t>
            </a:fld>
            <a:endParaRPr lang="en-US" altLang="zh-CN" noProof="0"/>
          </a:p>
        </p:txBody>
      </p:sp>
    </p:spTree>
    <p:extLst>
      <p:ext uri="{BB962C8B-B14F-4D97-AF65-F5344CB8AC3E}">
        <p14:creationId xmlns:p14="http://schemas.microsoft.com/office/powerpoint/2010/main" val="1416909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C2501B-DEA6-190E-3633-E32F635B7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764" y="1986926"/>
            <a:ext cx="5257793" cy="2057441"/>
          </a:xfrm>
        </p:spPr>
        <p:txBody>
          <a:bodyPr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cxnSp>
        <p:nvCxnSpPr>
          <p:cNvPr id="24" name="Straight Connector 2">
            <a:extLst>
              <a:ext uri="{FF2B5EF4-FFF2-40B4-BE49-F238E27FC236}">
                <a16:creationId xmlns:a16="http://schemas.microsoft.com/office/drawing/2014/main" id="{F1FCCFDB-D985-4322-AC87-F69214893708}"/>
              </a:ext>
            </a:extLst>
          </p:cNvPr>
          <p:cNvCxnSpPr/>
          <p:nvPr userDrawn="1"/>
        </p:nvCxnSpPr>
        <p:spPr>
          <a:xfrm>
            <a:off x="1509005" y="4172084"/>
            <a:ext cx="0" cy="760288"/>
          </a:xfrm>
          <a:prstGeom prst="line">
            <a:avLst/>
          </a:prstGeom>
          <a:noFill/>
          <a:ln w="19050" cap="flat" cmpd="sng" algn="ctr">
            <a:solidFill>
              <a:srgbClr val="D84400"/>
            </a:solidFill>
            <a:prstDash val="solid"/>
            <a:miter lim="800000"/>
          </a:ln>
          <a:effectLst/>
        </p:spPr>
      </p:cxnSp>
      <p:sp>
        <p:nvSpPr>
          <p:cNvPr id="27" name="Content placeholder 47" descr="Click icon to add picture">
            <a:extLst>
              <a:ext uri="{FF2B5EF4-FFF2-40B4-BE49-F238E27FC236}">
                <a16:creationId xmlns:a16="http://schemas.microsoft.com/office/drawing/2014/main" id="{EA8265B5-83C5-4AE9-88AB-3F2443B57F0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601366" y="4172084"/>
            <a:ext cx="1570612" cy="7602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/>
              <a:t>Click to edit Master title style </a:t>
            </a:r>
          </a:p>
        </p:txBody>
      </p:sp>
      <p:sp>
        <p:nvSpPr>
          <p:cNvPr id="47" name="Content placeholder 47">
            <a:extLst>
              <a:ext uri="{FF2B5EF4-FFF2-40B4-BE49-F238E27FC236}">
                <a16:creationId xmlns:a16="http://schemas.microsoft.com/office/drawing/2014/main" id="{0FFAAB58-ABE4-41AC-B94E-432936CE030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6742557" y="821836"/>
            <a:ext cx="4405503" cy="5066346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noProof="0"/>
              <a:t>Click icon to add picture≈≈</a:t>
            </a:r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9ECA281C-F2CB-AE9D-DCD6-F94D3FEE2E67}"/>
              </a:ext>
            </a:extLst>
          </p:cNvPr>
          <p:cNvSpPr/>
          <p:nvPr userDrawn="1"/>
        </p:nvSpPr>
        <p:spPr>
          <a:xfrm>
            <a:off x="7441324" y="5568778"/>
            <a:ext cx="829927" cy="949454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66495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8">
          <p15:clr>
            <a:srgbClr val="FBAE40"/>
          </p15:clr>
        </p15:guide>
        <p15:guide id="2" orient="horz" pos="52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6">
            <a:extLst>
              <a:ext uri="{FF2B5EF4-FFF2-40B4-BE49-F238E27FC236}">
                <a16:creationId xmlns:a16="http://schemas.microsoft.com/office/drawing/2014/main" id="{A533F602-EEC9-45F6-8223-8C8F4914919D}"/>
              </a:ext>
            </a:extLst>
          </p:cNvPr>
          <p:cNvSpPr/>
          <p:nvPr userDrawn="1"/>
        </p:nvSpPr>
        <p:spPr>
          <a:xfrm>
            <a:off x="2121636" y="2070606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reeform: Shape 7">
            <a:extLst>
              <a:ext uri="{FF2B5EF4-FFF2-40B4-BE49-F238E27FC236}">
                <a16:creationId xmlns:a16="http://schemas.microsoft.com/office/drawing/2014/main" id="{08F73F8C-5CF8-4470-AE2B-8E6D7952FF3E}"/>
              </a:ext>
            </a:extLst>
          </p:cNvPr>
          <p:cNvSpPr/>
          <p:nvPr userDrawn="1"/>
        </p:nvSpPr>
        <p:spPr>
          <a:xfrm>
            <a:off x="4174867" y="207344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reeform: Shape 8">
            <a:extLst>
              <a:ext uri="{FF2B5EF4-FFF2-40B4-BE49-F238E27FC236}">
                <a16:creationId xmlns:a16="http://schemas.microsoft.com/office/drawing/2014/main" id="{1299AD72-44AB-4D37-ABBB-9E295508DDB5}"/>
              </a:ext>
            </a:extLst>
          </p:cNvPr>
          <p:cNvSpPr/>
          <p:nvPr userDrawn="1"/>
        </p:nvSpPr>
        <p:spPr>
          <a:xfrm>
            <a:off x="6308379" y="206452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834981F1-A16D-4CA2-8001-0D2A65539268}"/>
              </a:ext>
            </a:extLst>
          </p:cNvPr>
          <p:cNvSpPr/>
          <p:nvPr userDrawn="1"/>
        </p:nvSpPr>
        <p:spPr>
          <a:xfrm>
            <a:off x="8407152" y="206898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Content placeholder 47" descr="Click icon to add picture">
            <a:extLst>
              <a:ext uri="{FF2B5EF4-FFF2-40B4-BE49-F238E27FC236}">
                <a16:creationId xmlns:a16="http://schemas.microsoft.com/office/drawing/2014/main" id="{7AA46292-B7E4-4DB5-85D0-C4F19D66F86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1770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title style </a:t>
            </a:r>
          </a:p>
        </p:txBody>
      </p:sp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382E7D57-1A1A-432F-AEA9-9730DEE1572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12627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/>
              <a:t>Click to edit Master text styles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E51F0384-440E-45B9-91E7-78CA13DE0B98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888314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title style </a:t>
            </a:r>
          </a:p>
        </p:txBody>
      </p:sp>
      <p:sp>
        <p:nvSpPr>
          <p:cNvPr id="34" name="Content placeholder 47">
            <a:extLst>
              <a:ext uri="{FF2B5EF4-FFF2-40B4-BE49-F238E27FC236}">
                <a16:creationId xmlns:a16="http://schemas.microsoft.com/office/drawing/2014/main" id="{35EAE525-3692-40E8-894E-B19171FF64F6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979171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/>
              <a:t>Click to edit Master text styles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847DC539-F391-4470-96EB-486AB02DADB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073898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title style </a:t>
            </a:r>
          </a:p>
        </p:txBody>
      </p:sp>
      <p:sp>
        <p:nvSpPr>
          <p:cNvPr id="36" name="Content placeholder 47">
            <a:extLst>
              <a:ext uri="{FF2B5EF4-FFF2-40B4-BE49-F238E27FC236}">
                <a16:creationId xmlns:a16="http://schemas.microsoft.com/office/drawing/2014/main" id="{50988645-D146-4AFE-B87D-279279577176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164755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/>
              <a:t>Click to edit Master text styles </a:t>
            </a:r>
          </a:p>
        </p:txBody>
      </p:sp>
      <p:sp>
        <p:nvSpPr>
          <p:cNvPr id="37" name="Content placeholder 47" descr="Click icon to add picture">
            <a:extLst>
              <a:ext uri="{FF2B5EF4-FFF2-40B4-BE49-F238E27FC236}">
                <a16:creationId xmlns:a16="http://schemas.microsoft.com/office/drawing/2014/main" id="{6712E8AC-14E0-42CC-8037-7C1D0E044B61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259482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title style </a:t>
            </a:r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C68DF822-6F14-4839-BD33-6874C8136EE0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7350339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/>
              <a:t>Click to edit Master text styles </a:t>
            </a:r>
          </a:p>
        </p:txBody>
      </p:sp>
      <p:sp>
        <p:nvSpPr>
          <p:cNvPr id="39" name="Content placeholder 47" descr="Click icon to add picture">
            <a:extLst>
              <a:ext uri="{FF2B5EF4-FFF2-40B4-BE49-F238E27FC236}">
                <a16:creationId xmlns:a16="http://schemas.microsoft.com/office/drawing/2014/main" id="{2D1F75C7-DA21-4400-B066-F38190B4F520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45066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F7CF6BF0-A40D-4F18-B9DF-D9C4106065D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535923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/>
              <a:t>Click to edit Master text styles </a:t>
            </a:r>
          </a:p>
        </p:txBody>
      </p:sp>
      <p:sp>
        <p:nvSpPr>
          <p:cNvPr id="41" name="Content placeholder 47">
            <a:extLst>
              <a:ext uri="{FF2B5EF4-FFF2-40B4-BE49-F238E27FC236}">
                <a16:creationId xmlns:a16="http://schemas.microsoft.com/office/drawing/2014/main" id="{95C6B2A2-937E-4C7D-92E3-8A105DD43A98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983282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A9ECEF10-95EB-4F03-B3B1-8FC0E421618E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310934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>
            <a:extLst>
              <a:ext uri="{FF2B5EF4-FFF2-40B4-BE49-F238E27FC236}">
                <a16:creationId xmlns:a16="http://schemas.microsoft.com/office/drawing/2014/main" id="{12D92FE1-9874-49B8-8FDC-F903A4843015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5235410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12070F52-AB91-476E-9FE0-5403568A11DD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7361474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5" name="Content placeholder 47">
            <a:extLst>
              <a:ext uri="{FF2B5EF4-FFF2-40B4-BE49-F238E27FC236}">
                <a16:creationId xmlns:a16="http://schemas.microsoft.com/office/drawing/2014/main" id="{13AE459B-26D7-43FC-BE0B-EF7B119D7D40}"/>
              </a:ext>
            </a:extLst>
          </p:cNvPr>
          <p:cNvSpPr>
            <a:spLocks noGrp="1"/>
          </p:cNvSpPr>
          <p:nvPr>
            <p:ph type="pic" sz="quarter" idx="61"/>
          </p:nvPr>
        </p:nvSpPr>
        <p:spPr>
          <a:xfrm>
            <a:off x="948753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25" name="Title Placeholder 4">
            <a:extLst>
              <a:ext uri="{FF2B5EF4-FFF2-40B4-BE49-F238E27FC236}">
                <a16:creationId xmlns:a16="http://schemas.microsoft.com/office/drawing/2014/main" id="{C8ECEE37-7B17-4FD7-2612-FBD357E10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7F2CD23-FF0B-8184-9F40-957043412F1C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>
            <a:noAutofit/>
          </a:bodyPr>
          <a:lstStyle/>
          <a:p>
            <a:r>
              <a:rPr lang="en-US" noProof="0"/>
              <a:t>Presentation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76D293-58F2-B8E9-6576-2676F210D7CF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/>
          </a:p>
        </p:txBody>
      </p:sp>
    </p:spTree>
    <p:extLst>
      <p:ext uri="{BB962C8B-B14F-4D97-AF65-F5344CB8AC3E}">
        <p14:creationId xmlns:p14="http://schemas.microsoft.com/office/powerpoint/2010/main" val="693317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67FF6BA4-2B1B-4B51-9FE3-A67E3DCC318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8200" y="2929823"/>
            <a:ext cx="1865376" cy="2464293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text styles </a:t>
            </a:r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88E2377A-ED6B-4D69-A9DC-647CB22A5204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000303" y="2929823"/>
            <a:ext cx="1867186" cy="2471878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text styles </a:t>
            </a:r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ECC27D7D-FA65-E93F-3C7E-AADBF7E0CC2C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64216" y="2929823"/>
            <a:ext cx="1865376" cy="2464293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text styles </a:t>
            </a:r>
          </a:p>
        </p:txBody>
      </p:sp>
      <p:sp>
        <p:nvSpPr>
          <p:cNvPr id="33" name="Content placeholder 47">
            <a:extLst>
              <a:ext uri="{FF2B5EF4-FFF2-40B4-BE49-F238E27FC236}">
                <a16:creationId xmlns:a16="http://schemas.microsoft.com/office/drawing/2014/main" id="{DF5280E4-E86B-9E17-04A1-072A8148C3B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326319" y="2929823"/>
            <a:ext cx="1865376" cy="2464293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text styles </a:t>
            </a:r>
          </a:p>
        </p:txBody>
      </p:sp>
      <p:sp>
        <p:nvSpPr>
          <p:cNvPr id="37" name="Content placeholder 47">
            <a:extLst>
              <a:ext uri="{FF2B5EF4-FFF2-40B4-BE49-F238E27FC236}">
                <a16:creationId xmlns:a16="http://schemas.microsoft.com/office/drawing/2014/main" id="{42F4F0D3-AF64-7F92-FF1C-F5D1DC62A38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488424" y="2929823"/>
            <a:ext cx="1865376" cy="2464293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text styles </a:t>
            </a:r>
          </a:p>
        </p:txBody>
      </p:sp>
      <p:sp>
        <p:nvSpPr>
          <p:cNvPr id="27" name="Content placeholder 47">
            <a:extLst>
              <a:ext uri="{FF2B5EF4-FFF2-40B4-BE49-F238E27FC236}">
                <a16:creationId xmlns:a16="http://schemas.microsoft.com/office/drawing/2014/main" id="{43D089D6-48B5-43AB-A887-EEF910BA916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8200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/>
              <a:t>Click to edit Master title style</a:t>
            </a:r>
            <a:endParaRPr lang="zh-CN" altLang="en-US"/>
          </a:p>
        </p:txBody>
      </p:sp>
      <p:sp>
        <p:nvSpPr>
          <p:cNvPr id="24" name="Title Placeholder 4">
            <a:extLst>
              <a:ext uri="{FF2B5EF4-FFF2-40B4-BE49-F238E27FC236}">
                <a16:creationId xmlns:a16="http://schemas.microsoft.com/office/drawing/2014/main" id="{69ABDED2-7EB3-3ABE-90D0-E6C00F806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5" name="Content placeholder 47">
            <a:extLst>
              <a:ext uri="{FF2B5EF4-FFF2-40B4-BE49-F238E27FC236}">
                <a16:creationId xmlns:a16="http://schemas.microsoft.com/office/drawing/2014/main" id="{476A31DC-7395-007C-8BA1-C38E5B289CF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000756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/>
              <a:t>Click to edit Master title style</a:t>
            </a:r>
            <a:endParaRPr lang="zh-CN" altLang="en-US"/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35CE0786-D87B-DD89-C418-C53C1B7E610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163312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/>
              <a:t>Click to edit Master title style</a:t>
            </a:r>
            <a:endParaRPr lang="zh-CN" altLang="en-US"/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7C7F2E6C-1DCD-3C6A-4830-5BF230A3AAB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325868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/>
              <a:t>Click to edit Master title style</a:t>
            </a:r>
            <a:endParaRPr lang="zh-CN" altLang="en-US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56A87F6E-D6C5-8903-BC20-31381004603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488424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/>
              <a:t>Click to edit Master title style</a:t>
            </a:r>
            <a:endParaRPr lang="zh-CN" alt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218367E-FDD8-A1F8-8E0F-A365771B85F7}"/>
              </a:ext>
            </a:extLst>
          </p:cNvPr>
          <p:cNvSpPr>
            <a:spLocks noGrp="1"/>
          </p:cNvSpPr>
          <p:nvPr>
            <p:ph type="ftr" sz="quarter" idx="54"/>
          </p:nvPr>
        </p:nvSpPr>
        <p:spPr/>
        <p:txBody>
          <a:bodyPr>
            <a:noAutofit/>
          </a:bodyPr>
          <a:lstStyle/>
          <a:p>
            <a:r>
              <a:rPr lang="en-US" noProof="0"/>
              <a:t>Presentation Title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7ECE300-0AB8-85A0-D4D3-B948DDA7B00F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/>
          </a:p>
        </p:txBody>
      </p:sp>
    </p:spTree>
    <p:extLst>
      <p:ext uri="{BB962C8B-B14F-4D97-AF65-F5344CB8AC3E}">
        <p14:creationId xmlns:p14="http://schemas.microsoft.com/office/powerpoint/2010/main" val="26498592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reeform: Shape 25">
            <a:extLst>
              <a:ext uri="{FF2B5EF4-FFF2-40B4-BE49-F238E27FC236}">
                <a16:creationId xmlns:a16="http://schemas.microsoft.com/office/drawing/2014/main" id="{D61EE2E4-C5DD-4944-B70C-8F0A3F741A59}"/>
              </a:ext>
            </a:extLst>
          </p:cNvPr>
          <p:cNvSpPr/>
          <p:nvPr userDrawn="1"/>
        </p:nvSpPr>
        <p:spPr>
          <a:xfrm>
            <a:off x="1295508" y="3039919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7" name="Freeform: Shape 26">
            <a:extLst>
              <a:ext uri="{FF2B5EF4-FFF2-40B4-BE49-F238E27FC236}">
                <a16:creationId xmlns:a16="http://schemas.microsoft.com/office/drawing/2014/main" id="{91FA36A8-94E8-4069-B957-F7145D77BD5F}"/>
              </a:ext>
            </a:extLst>
          </p:cNvPr>
          <p:cNvSpPr/>
          <p:nvPr userDrawn="1"/>
        </p:nvSpPr>
        <p:spPr>
          <a:xfrm>
            <a:off x="3670763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8" name="Freeform: Shape 27">
            <a:extLst>
              <a:ext uri="{FF2B5EF4-FFF2-40B4-BE49-F238E27FC236}">
                <a16:creationId xmlns:a16="http://schemas.microsoft.com/office/drawing/2014/main" id="{7D38D67C-B6B8-4EB2-BC07-4A8128F44D16}"/>
              </a:ext>
            </a:extLst>
          </p:cNvPr>
          <p:cNvSpPr/>
          <p:nvPr userDrawn="1"/>
        </p:nvSpPr>
        <p:spPr>
          <a:xfrm>
            <a:off x="4865676" y="3722308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9" name="Freeform: Shape 28">
            <a:extLst>
              <a:ext uri="{FF2B5EF4-FFF2-40B4-BE49-F238E27FC236}">
                <a16:creationId xmlns:a16="http://schemas.microsoft.com/office/drawing/2014/main" id="{6B2E4C8C-D96E-4A66-A3D2-3580DACCF801}"/>
              </a:ext>
            </a:extLst>
          </p:cNvPr>
          <p:cNvSpPr/>
          <p:nvPr userDrawn="1"/>
        </p:nvSpPr>
        <p:spPr>
          <a:xfrm>
            <a:off x="7245668" y="3725411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0" name="Freeform: Shape 29">
            <a:extLst>
              <a:ext uri="{FF2B5EF4-FFF2-40B4-BE49-F238E27FC236}">
                <a16:creationId xmlns:a16="http://schemas.microsoft.com/office/drawing/2014/main" id="{74E0B8B0-45C7-4733-BBDC-B82F9307E431}"/>
              </a:ext>
            </a:extLst>
          </p:cNvPr>
          <p:cNvSpPr/>
          <p:nvPr userDrawn="1"/>
        </p:nvSpPr>
        <p:spPr>
          <a:xfrm>
            <a:off x="8440729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1" name="Freeform: Shape 30">
            <a:extLst>
              <a:ext uri="{FF2B5EF4-FFF2-40B4-BE49-F238E27FC236}">
                <a16:creationId xmlns:a16="http://schemas.microsoft.com/office/drawing/2014/main" id="{F0BBECC2-631C-4C53-A9E8-6C87D48A3B01}"/>
              </a:ext>
            </a:extLst>
          </p:cNvPr>
          <p:cNvSpPr/>
          <p:nvPr userDrawn="1"/>
        </p:nvSpPr>
        <p:spPr>
          <a:xfrm>
            <a:off x="1274779" y="1667026"/>
            <a:ext cx="7152768" cy="2736950"/>
          </a:xfrm>
          <a:custGeom>
            <a:avLst/>
            <a:gdLst>
              <a:gd name="connsiteX0" fmla="*/ 0 w 5958191"/>
              <a:gd name="connsiteY0" fmla="*/ 2052536 h 2733472"/>
              <a:gd name="connsiteX1" fmla="*/ 1186774 w 5958191"/>
              <a:gd name="connsiteY1" fmla="*/ 1361872 h 2733472"/>
              <a:gd name="connsiteX2" fmla="*/ 2368685 w 5958191"/>
              <a:gd name="connsiteY2" fmla="*/ 2057400 h 2733472"/>
              <a:gd name="connsiteX3" fmla="*/ 2378413 w 5958191"/>
              <a:gd name="connsiteY3" fmla="*/ 690664 h 2733472"/>
              <a:gd name="connsiteX4" fmla="*/ 3570051 w 5958191"/>
              <a:gd name="connsiteY4" fmla="*/ 0 h 2733472"/>
              <a:gd name="connsiteX5" fmla="*/ 4761689 w 5958191"/>
              <a:gd name="connsiteY5" fmla="*/ 680936 h 2733472"/>
              <a:gd name="connsiteX6" fmla="*/ 4756825 w 5958191"/>
              <a:gd name="connsiteY6" fmla="*/ 2052536 h 2733472"/>
              <a:gd name="connsiteX7" fmla="*/ 5958191 w 5958191"/>
              <a:gd name="connsiteY7" fmla="*/ 2733472 h 2733472"/>
              <a:gd name="connsiteX8" fmla="*/ 5958191 w 5958191"/>
              <a:gd name="connsiteY8" fmla="*/ 2733472 h 2733472"/>
              <a:gd name="connsiteX0" fmla="*/ 0 w 7159557"/>
              <a:gd name="connsiteY0" fmla="*/ 2052536 h 2733472"/>
              <a:gd name="connsiteX1" fmla="*/ 1186774 w 7159557"/>
              <a:gd name="connsiteY1" fmla="*/ 1361872 h 2733472"/>
              <a:gd name="connsiteX2" fmla="*/ 2368685 w 7159557"/>
              <a:gd name="connsiteY2" fmla="*/ 2057400 h 2733472"/>
              <a:gd name="connsiteX3" fmla="*/ 2378413 w 7159557"/>
              <a:gd name="connsiteY3" fmla="*/ 690664 h 2733472"/>
              <a:gd name="connsiteX4" fmla="*/ 3570051 w 7159557"/>
              <a:gd name="connsiteY4" fmla="*/ 0 h 2733472"/>
              <a:gd name="connsiteX5" fmla="*/ 4761689 w 7159557"/>
              <a:gd name="connsiteY5" fmla="*/ 680936 h 2733472"/>
              <a:gd name="connsiteX6" fmla="*/ 4756825 w 7159557"/>
              <a:gd name="connsiteY6" fmla="*/ 2052536 h 2733472"/>
              <a:gd name="connsiteX7" fmla="*/ 5958191 w 7159557"/>
              <a:gd name="connsiteY7" fmla="*/ 2733472 h 2733472"/>
              <a:gd name="connsiteX8" fmla="*/ 7159557 w 7159557"/>
              <a:gd name="connsiteY8" fmla="*/ 2067128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62264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7400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2536 h 2733472"/>
              <a:gd name="connsiteX0" fmla="*/ 0 w 7159556"/>
              <a:gd name="connsiteY0" fmla="*/ 2052536 h 2733472"/>
              <a:gd name="connsiteX1" fmla="*/ 1186774 w 7159556"/>
              <a:gd name="connsiteY1" fmla="*/ 1361872 h 2733472"/>
              <a:gd name="connsiteX2" fmla="*/ 2368685 w 7159556"/>
              <a:gd name="connsiteY2" fmla="*/ 2057400 h 2733472"/>
              <a:gd name="connsiteX3" fmla="*/ 2378413 w 7159556"/>
              <a:gd name="connsiteY3" fmla="*/ 690664 h 2733472"/>
              <a:gd name="connsiteX4" fmla="*/ 3570051 w 7159556"/>
              <a:gd name="connsiteY4" fmla="*/ 0 h 2733472"/>
              <a:gd name="connsiteX5" fmla="*/ 4761689 w 7159556"/>
              <a:gd name="connsiteY5" fmla="*/ 680936 h 2733472"/>
              <a:gd name="connsiteX6" fmla="*/ 4756825 w 7159556"/>
              <a:gd name="connsiteY6" fmla="*/ 2052536 h 2733472"/>
              <a:gd name="connsiteX7" fmla="*/ 5958191 w 7159556"/>
              <a:gd name="connsiteY7" fmla="*/ 2733472 h 2733472"/>
              <a:gd name="connsiteX8" fmla="*/ 7159556 w 7159556"/>
              <a:gd name="connsiteY8" fmla="*/ 2052536 h 2733472"/>
              <a:gd name="connsiteX0" fmla="*/ 0 w 7145649"/>
              <a:gd name="connsiteY0" fmla="*/ 2049060 h 2733472"/>
              <a:gd name="connsiteX1" fmla="*/ 1172867 w 7145649"/>
              <a:gd name="connsiteY1" fmla="*/ 1361872 h 2733472"/>
              <a:gd name="connsiteX2" fmla="*/ 2354778 w 7145649"/>
              <a:gd name="connsiteY2" fmla="*/ 2057400 h 2733472"/>
              <a:gd name="connsiteX3" fmla="*/ 2364506 w 7145649"/>
              <a:gd name="connsiteY3" fmla="*/ 690664 h 2733472"/>
              <a:gd name="connsiteX4" fmla="*/ 3556144 w 7145649"/>
              <a:gd name="connsiteY4" fmla="*/ 0 h 2733472"/>
              <a:gd name="connsiteX5" fmla="*/ 4747782 w 7145649"/>
              <a:gd name="connsiteY5" fmla="*/ 680936 h 2733472"/>
              <a:gd name="connsiteX6" fmla="*/ 4742918 w 7145649"/>
              <a:gd name="connsiteY6" fmla="*/ 2052536 h 2733472"/>
              <a:gd name="connsiteX7" fmla="*/ 5944284 w 7145649"/>
              <a:gd name="connsiteY7" fmla="*/ 2733472 h 2733472"/>
              <a:gd name="connsiteX8" fmla="*/ 7145649 w 714564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61872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1731 w 7156079"/>
              <a:gd name="connsiteY2" fmla="*/ 2029586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82592 w 7156079"/>
              <a:gd name="connsiteY2" fmla="*/ 2033063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4936 w 7156079"/>
              <a:gd name="connsiteY3" fmla="*/ 71847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1460 w 7156079"/>
              <a:gd name="connsiteY3" fmla="*/ 70804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1460 w 7156079"/>
              <a:gd name="connsiteY3" fmla="*/ 680234 h 2733472"/>
              <a:gd name="connsiteX4" fmla="*/ 3573527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7 h 2761287"/>
              <a:gd name="connsiteX1" fmla="*/ 1183297 w 7156079"/>
              <a:gd name="connsiteY1" fmla="*/ 1372303 h 2761287"/>
              <a:gd name="connsiteX2" fmla="*/ 2372162 w 7156079"/>
              <a:gd name="connsiteY2" fmla="*/ 2053925 h 2761287"/>
              <a:gd name="connsiteX3" fmla="*/ 2371460 w 7156079"/>
              <a:gd name="connsiteY3" fmla="*/ 708049 h 2761287"/>
              <a:gd name="connsiteX4" fmla="*/ 3563096 w 7156079"/>
              <a:gd name="connsiteY4" fmla="*/ 0 h 2761287"/>
              <a:gd name="connsiteX5" fmla="*/ 4758212 w 7156079"/>
              <a:gd name="connsiteY5" fmla="*/ 708751 h 2761287"/>
              <a:gd name="connsiteX6" fmla="*/ 4753348 w 7156079"/>
              <a:gd name="connsiteY6" fmla="*/ 2080351 h 2761287"/>
              <a:gd name="connsiteX7" fmla="*/ 5954714 w 7156079"/>
              <a:gd name="connsiteY7" fmla="*/ 2761287 h 2761287"/>
              <a:gd name="connsiteX8" fmla="*/ 7156079 w 7156079"/>
              <a:gd name="connsiteY8" fmla="*/ 2080351 h 2761287"/>
              <a:gd name="connsiteX0" fmla="*/ 0 w 7156079"/>
              <a:gd name="connsiteY0" fmla="*/ 2045583 h 2743903"/>
              <a:gd name="connsiteX1" fmla="*/ 1183297 w 7156079"/>
              <a:gd name="connsiteY1" fmla="*/ 1354919 h 2743903"/>
              <a:gd name="connsiteX2" fmla="*/ 2372162 w 7156079"/>
              <a:gd name="connsiteY2" fmla="*/ 2036541 h 2743903"/>
              <a:gd name="connsiteX3" fmla="*/ 2371460 w 7156079"/>
              <a:gd name="connsiteY3" fmla="*/ 690665 h 2743903"/>
              <a:gd name="connsiteX4" fmla="*/ 3563096 w 7156079"/>
              <a:gd name="connsiteY4" fmla="*/ 0 h 2743903"/>
              <a:gd name="connsiteX5" fmla="*/ 4758212 w 7156079"/>
              <a:gd name="connsiteY5" fmla="*/ 691367 h 2743903"/>
              <a:gd name="connsiteX6" fmla="*/ 4753348 w 7156079"/>
              <a:gd name="connsiteY6" fmla="*/ 2062967 h 2743903"/>
              <a:gd name="connsiteX7" fmla="*/ 5954714 w 7156079"/>
              <a:gd name="connsiteY7" fmla="*/ 2743903 h 2743903"/>
              <a:gd name="connsiteX8" fmla="*/ 7156079 w 7156079"/>
              <a:gd name="connsiteY8" fmla="*/ 2062967 h 2743903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8212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42917 w 7156079"/>
              <a:gd name="connsiteY6" fmla="*/ 2062967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62967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60301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6014 h 2736950"/>
              <a:gd name="connsiteX0" fmla="*/ 0 w 7124788"/>
              <a:gd name="connsiteY0" fmla="*/ 2052537 h 2736950"/>
              <a:gd name="connsiteX1" fmla="*/ 1183297 w 7124788"/>
              <a:gd name="connsiteY1" fmla="*/ 1361873 h 2736950"/>
              <a:gd name="connsiteX2" fmla="*/ 2372162 w 7124788"/>
              <a:gd name="connsiteY2" fmla="*/ 2043495 h 2736950"/>
              <a:gd name="connsiteX3" fmla="*/ 2371460 w 7124788"/>
              <a:gd name="connsiteY3" fmla="*/ 697619 h 2736950"/>
              <a:gd name="connsiteX4" fmla="*/ 3559620 w 7124788"/>
              <a:gd name="connsiteY4" fmla="*/ 0 h 2736950"/>
              <a:gd name="connsiteX5" fmla="*/ 4751259 w 7124788"/>
              <a:gd name="connsiteY5" fmla="*/ 698321 h 2736950"/>
              <a:gd name="connsiteX6" fmla="*/ 4742917 w 7124788"/>
              <a:gd name="connsiteY6" fmla="*/ 2052536 h 2736950"/>
              <a:gd name="connsiteX7" fmla="*/ 5954714 w 7124788"/>
              <a:gd name="connsiteY7" fmla="*/ 2736950 h 2736950"/>
              <a:gd name="connsiteX8" fmla="*/ 7124788 w 7124788"/>
              <a:gd name="connsiteY8" fmla="*/ 2045583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67128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59537"/>
              <a:gd name="connsiteY0" fmla="*/ 2062264 h 2736950"/>
              <a:gd name="connsiteX1" fmla="*/ 1207616 w 7159537"/>
              <a:gd name="connsiteY1" fmla="*/ 1361873 h 2736950"/>
              <a:gd name="connsiteX2" fmla="*/ 2400389 w 7159537"/>
              <a:gd name="connsiteY2" fmla="*/ 2055218 h 2736950"/>
              <a:gd name="connsiteX3" fmla="*/ 2395779 w 7159537"/>
              <a:gd name="connsiteY3" fmla="*/ 697619 h 2736950"/>
              <a:gd name="connsiteX4" fmla="*/ 3583939 w 7159537"/>
              <a:gd name="connsiteY4" fmla="*/ 0 h 2736950"/>
              <a:gd name="connsiteX5" fmla="*/ 4775578 w 7159537"/>
              <a:gd name="connsiteY5" fmla="*/ 698321 h 2736950"/>
              <a:gd name="connsiteX6" fmla="*/ 4767236 w 7159537"/>
              <a:gd name="connsiteY6" fmla="*/ 2052536 h 2736950"/>
              <a:gd name="connsiteX7" fmla="*/ 5979033 w 7159537"/>
              <a:gd name="connsiteY7" fmla="*/ 2736950 h 2736950"/>
              <a:gd name="connsiteX8" fmla="*/ 7159537 w 7159537"/>
              <a:gd name="connsiteY8" fmla="*/ 2052536 h 2736950"/>
              <a:gd name="connsiteX0" fmla="*/ 0 w 7149809"/>
              <a:gd name="connsiteY0" fmla="*/ 2071991 h 2736950"/>
              <a:gd name="connsiteX1" fmla="*/ 1197888 w 7149809"/>
              <a:gd name="connsiteY1" fmla="*/ 1361873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22208 w 7149809"/>
              <a:gd name="connsiteY1" fmla="*/ 1357009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582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4745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52768"/>
              <a:gd name="connsiteY0" fmla="*/ 2063113 h 2736950"/>
              <a:gd name="connsiteX1" fmla="*/ 1197659 w 7152768"/>
              <a:gd name="connsiteY1" fmla="*/ 1371385 h 2736950"/>
              <a:gd name="connsiteX2" fmla="*/ 2393620 w 7152768"/>
              <a:gd name="connsiteY2" fmla="*/ 2055218 h 2736950"/>
              <a:gd name="connsiteX3" fmla="*/ 2389010 w 7152768"/>
              <a:gd name="connsiteY3" fmla="*/ 697619 h 2736950"/>
              <a:gd name="connsiteX4" fmla="*/ 3577170 w 7152768"/>
              <a:gd name="connsiteY4" fmla="*/ 0 h 2736950"/>
              <a:gd name="connsiteX5" fmla="*/ 4773889 w 7152768"/>
              <a:gd name="connsiteY5" fmla="*/ 698321 h 2736950"/>
              <a:gd name="connsiteX6" fmla="*/ 4760467 w 7152768"/>
              <a:gd name="connsiteY6" fmla="*/ 2047456 h 2736950"/>
              <a:gd name="connsiteX7" fmla="*/ 5972264 w 7152768"/>
              <a:gd name="connsiteY7" fmla="*/ 2736950 h 2736950"/>
              <a:gd name="connsiteX8" fmla="*/ 7152768 w 7152768"/>
              <a:gd name="connsiteY8" fmla="*/ 2052536 h 2736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52768" h="2736950">
                <a:moveTo>
                  <a:pt x="0" y="2063113"/>
                </a:moveTo>
                <a:cubicBezTo>
                  <a:pt x="405781" y="1831271"/>
                  <a:pt x="752967" y="1616359"/>
                  <a:pt x="1197659" y="1371385"/>
                </a:cubicBezTo>
                <a:lnTo>
                  <a:pt x="2393620" y="2055218"/>
                </a:lnTo>
                <a:cubicBezTo>
                  <a:pt x="2396863" y="1599639"/>
                  <a:pt x="2385767" y="1153198"/>
                  <a:pt x="2389010" y="697619"/>
                </a:cubicBezTo>
                <a:lnTo>
                  <a:pt x="3577170" y="0"/>
                </a:lnTo>
                <a:lnTo>
                  <a:pt x="4773889" y="698321"/>
                </a:lnTo>
                <a:cubicBezTo>
                  <a:pt x="4772268" y="1155521"/>
                  <a:pt x="4762088" y="1590256"/>
                  <a:pt x="4760467" y="2047456"/>
                </a:cubicBezTo>
                <a:lnTo>
                  <a:pt x="5972264" y="2736950"/>
                </a:lnTo>
                <a:lnTo>
                  <a:pt x="7152768" y="2052536"/>
                </a:lnTo>
              </a:path>
            </a:pathLst>
          </a:custGeom>
          <a:noFill/>
          <a:ln w="381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2" name="Freeform: Shape 31">
            <a:extLst>
              <a:ext uri="{FF2B5EF4-FFF2-40B4-BE49-F238E27FC236}">
                <a16:creationId xmlns:a16="http://schemas.microsoft.com/office/drawing/2014/main" id="{274DD645-8640-45D5-9B60-F31EC01D3CC0}"/>
              </a:ext>
            </a:extLst>
          </p:cNvPr>
          <p:cNvSpPr/>
          <p:nvPr userDrawn="1"/>
        </p:nvSpPr>
        <p:spPr>
          <a:xfrm>
            <a:off x="8440979" y="1677475"/>
            <a:ext cx="2373549" cy="2062264"/>
          </a:xfrm>
          <a:custGeom>
            <a:avLst/>
            <a:gdLst>
              <a:gd name="connsiteX0" fmla="*/ 2373549 w 2373549"/>
              <a:gd name="connsiteY0" fmla="*/ 680936 h 2062264"/>
              <a:gd name="connsiteX1" fmla="*/ 1186774 w 2373549"/>
              <a:gd name="connsiteY1" fmla="*/ 0 h 2062264"/>
              <a:gd name="connsiteX2" fmla="*/ 0 w 2373549"/>
              <a:gd name="connsiteY2" fmla="*/ 690664 h 2062264"/>
              <a:gd name="connsiteX3" fmla="*/ 0 w 2373549"/>
              <a:gd name="connsiteY3" fmla="*/ 2062264 h 2062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3549" h="2062264">
                <a:moveTo>
                  <a:pt x="2373549" y="680936"/>
                </a:moveTo>
                <a:lnTo>
                  <a:pt x="1186774" y="0"/>
                </a:lnTo>
                <a:lnTo>
                  <a:pt x="0" y="690664"/>
                </a:lnTo>
                <a:lnTo>
                  <a:pt x="0" y="2062264"/>
                </a:lnTo>
              </a:path>
            </a:pathLst>
          </a:custGeom>
          <a:noFill/>
          <a:ln w="38100" cap="flat" cmpd="sng" algn="ctr">
            <a:solidFill>
              <a:srgbClr val="44678D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3" name="Freeform: Shape 34">
            <a:extLst>
              <a:ext uri="{FF2B5EF4-FFF2-40B4-BE49-F238E27FC236}">
                <a16:creationId xmlns:a16="http://schemas.microsoft.com/office/drawing/2014/main" id="{71C09F09-7119-47FD-8E60-E4A92C9A3119}"/>
              </a:ext>
            </a:extLst>
          </p:cNvPr>
          <p:cNvSpPr/>
          <p:nvPr userDrawn="1"/>
        </p:nvSpPr>
        <p:spPr>
          <a:xfrm flipH="1">
            <a:off x="10715501" y="2243467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4" name="Freeform: Shape 45">
            <a:extLst>
              <a:ext uri="{FF2B5EF4-FFF2-40B4-BE49-F238E27FC236}">
                <a16:creationId xmlns:a16="http://schemas.microsoft.com/office/drawing/2014/main" id="{E99BCE04-19B9-4541-925F-AC59CF760E7F}"/>
              </a:ext>
            </a:extLst>
          </p:cNvPr>
          <p:cNvSpPr/>
          <p:nvPr userDrawn="1"/>
        </p:nvSpPr>
        <p:spPr>
          <a:xfrm flipH="1">
            <a:off x="9534557" y="1571099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5" name="Freeform: Shape 46">
            <a:extLst>
              <a:ext uri="{FF2B5EF4-FFF2-40B4-BE49-F238E27FC236}">
                <a16:creationId xmlns:a16="http://schemas.microsoft.com/office/drawing/2014/main" id="{F2B610BB-26F6-44A5-B7DB-CEEDCAE916ED}"/>
              </a:ext>
            </a:extLst>
          </p:cNvPr>
          <p:cNvSpPr/>
          <p:nvPr userDrawn="1"/>
        </p:nvSpPr>
        <p:spPr>
          <a:xfrm flipH="1">
            <a:off x="8328171" y="2258376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6" name="Freeform: Shape 47">
            <a:extLst>
              <a:ext uri="{FF2B5EF4-FFF2-40B4-BE49-F238E27FC236}">
                <a16:creationId xmlns:a16="http://schemas.microsoft.com/office/drawing/2014/main" id="{C979636C-DE09-47B7-8972-BAE28DFA91DF}"/>
              </a:ext>
            </a:extLst>
          </p:cNvPr>
          <p:cNvSpPr/>
          <p:nvPr userDrawn="1"/>
        </p:nvSpPr>
        <p:spPr>
          <a:xfrm flipH="1">
            <a:off x="8333460" y="361085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7" name="Freeform: Shape 48">
            <a:extLst>
              <a:ext uri="{FF2B5EF4-FFF2-40B4-BE49-F238E27FC236}">
                <a16:creationId xmlns:a16="http://schemas.microsoft.com/office/drawing/2014/main" id="{01B12467-C508-4D89-94B3-6D23C6199703}"/>
              </a:ext>
            </a:extLst>
          </p:cNvPr>
          <p:cNvSpPr/>
          <p:nvPr userDrawn="1"/>
        </p:nvSpPr>
        <p:spPr>
          <a:xfrm flipH="1">
            <a:off x="7146016" y="429086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8" name="Freeform: Shape 49">
            <a:extLst>
              <a:ext uri="{FF2B5EF4-FFF2-40B4-BE49-F238E27FC236}">
                <a16:creationId xmlns:a16="http://schemas.microsoft.com/office/drawing/2014/main" id="{9EA72422-90A8-454F-8133-112CD2B85BEA}"/>
              </a:ext>
            </a:extLst>
          </p:cNvPr>
          <p:cNvSpPr/>
          <p:nvPr userDrawn="1"/>
        </p:nvSpPr>
        <p:spPr>
          <a:xfrm flipH="1">
            <a:off x="5937847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9" name="Freeform: Shape 50">
            <a:extLst>
              <a:ext uri="{FF2B5EF4-FFF2-40B4-BE49-F238E27FC236}">
                <a16:creationId xmlns:a16="http://schemas.microsoft.com/office/drawing/2014/main" id="{3C67727D-D0D9-4CA6-99EE-0B89D465A706}"/>
              </a:ext>
            </a:extLst>
          </p:cNvPr>
          <p:cNvSpPr/>
          <p:nvPr userDrawn="1"/>
        </p:nvSpPr>
        <p:spPr>
          <a:xfrm flipH="1">
            <a:off x="5951993" y="225130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0" name="Freeform: Shape 51">
            <a:extLst>
              <a:ext uri="{FF2B5EF4-FFF2-40B4-BE49-F238E27FC236}">
                <a16:creationId xmlns:a16="http://schemas.microsoft.com/office/drawing/2014/main" id="{C88A67D0-B01F-4CC8-B248-2CF85911F456}"/>
              </a:ext>
            </a:extLst>
          </p:cNvPr>
          <p:cNvSpPr/>
          <p:nvPr userDrawn="1"/>
        </p:nvSpPr>
        <p:spPr>
          <a:xfrm flipH="1">
            <a:off x="4778156" y="1565771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1" name="Freeform: Shape 52">
            <a:extLst>
              <a:ext uri="{FF2B5EF4-FFF2-40B4-BE49-F238E27FC236}">
                <a16:creationId xmlns:a16="http://schemas.microsoft.com/office/drawing/2014/main" id="{DBF6CA39-E979-4287-833E-20A9B455F7D6}"/>
              </a:ext>
            </a:extLst>
          </p:cNvPr>
          <p:cNvSpPr/>
          <p:nvPr userDrawn="1"/>
        </p:nvSpPr>
        <p:spPr>
          <a:xfrm flipH="1">
            <a:off x="3565843" y="2247823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2" name="Freeform: Shape 53">
            <a:extLst>
              <a:ext uri="{FF2B5EF4-FFF2-40B4-BE49-F238E27FC236}">
                <a16:creationId xmlns:a16="http://schemas.microsoft.com/office/drawing/2014/main" id="{9EAA4E60-7510-4920-A426-5630491CFAC2}"/>
              </a:ext>
            </a:extLst>
          </p:cNvPr>
          <p:cNvSpPr/>
          <p:nvPr userDrawn="1"/>
        </p:nvSpPr>
        <p:spPr>
          <a:xfrm flipH="1">
            <a:off x="3565952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3" name="Freeform: Shape 54">
            <a:extLst>
              <a:ext uri="{FF2B5EF4-FFF2-40B4-BE49-F238E27FC236}">
                <a16:creationId xmlns:a16="http://schemas.microsoft.com/office/drawing/2014/main" id="{322F7ECD-1942-42EE-B5E0-FC1E0206BFFD}"/>
              </a:ext>
            </a:extLst>
          </p:cNvPr>
          <p:cNvSpPr/>
          <p:nvPr userDrawn="1"/>
        </p:nvSpPr>
        <p:spPr>
          <a:xfrm flipH="1">
            <a:off x="2386318" y="296278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4" name="Freeform: Shape 55">
            <a:extLst>
              <a:ext uri="{FF2B5EF4-FFF2-40B4-BE49-F238E27FC236}">
                <a16:creationId xmlns:a16="http://schemas.microsoft.com/office/drawing/2014/main" id="{2465D6BD-72DA-4C13-97C2-7CF8D7F2F0C4}"/>
              </a:ext>
            </a:extLst>
          </p:cNvPr>
          <p:cNvSpPr/>
          <p:nvPr userDrawn="1"/>
        </p:nvSpPr>
        <p:spPr>
          <a:xfrm flipH="1">
            <a:off x="1190302" y="361221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5" name="Content placeholder 47" descr="Click icon to add picture">
            <a:extLst>
              <a:ext uri="{FF2B5EF4-FFF2-40B4-BE49-F238E27FC236}">
                <a16:creationId xmlns:a16="http://schemas.microsoft.com/office/drawing/2014/main" id="{E7C6BEEA-1766-44A1-A28D-2E817DBF226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507136" y="386500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title style </a:t>
            </a:r>
          </a:p>
        </p:txBody>
      </p:sp>
      <p:sp>
        <p:nvSpPr>
          <p:cNvPr id="86" name="Content placeholder 47">
            <a:extLst>
              <a:ext uri="{FF2B5EF4-FFF2-40B4-BE49-F238E27FC236}">
                <a16:creationId xmlns:a16="http://schemas.microsoft.com/office/drawing/2014/main" id="{597D4D7A-8D7E-492C-8795-D491CF53B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507136" y="444707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/>
              <a:t>Click to edit Master text styles </a:t>
            </a:r>
          </a:p>
        </p:txBody>
      </p:sp>
      <p:sp>
        <p:nvSpPr>
          <p:cNvPr id="87" name="Content placeholder 47" descr="Click icon to add picture">
            <a:extLst>
              <a:ext uri="{FF2B5EF4-FFF2-40B4-BE49-F238E27FC236}">
                <a16:creationId xmlns:a16="http://schemas.microsoft.com/office/drawing/2014/main" id="{A7396594-2DE7-4DB9-B6B4-92F63F06EFC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889942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title style </a:t>
            </a:r>
          </a:p>
        </p:txBody>
      </p:sp>
      <p:sp>
        <p:nvSpPr>
          <p:cNvPr id="88" name="Content placeholder 47">
            <a:extLst>
              <a:ext uri="{FF2B5EF4-FFF2-40B4-BE49-F238E27FC236}">
                <a16:creationId xmlns:a16="http://schemas.microsoft.com/office/drawing/2014/main" id="{CC680CF7-ED60-4FFF-B04E-B24ECDDD351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889942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buNone/>
              <a:defRPr lang="en-US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/>
              <a:t>Click to edit Master text styles </a:t>
            </a:r>
          </a:p>
        </p:txBody>
      </p:sp>
      <p:sp>
        <p:nvSpPr>
          <p:cNvPr id="89" name="Content placeholder 47" descr="Click icon to add picture">
            <a:extLst>
              <a:ext uri="{FF2B5EF4-FFF2-40B4-BE49-F238E27FC236}">
                <a16:creationId xmlns:a16="http://schemas.microsoft.com/office/drawing/2014/main" id="{042E6E66-3835-45DF-80D9-C4AFDF3401F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107230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title style </a:t>
            </a:r>
          </a:p>
        </p:txBody>
      </p:sp>
      <p:sp>
        <p:nvSpPr>
          <p:cNvPr id="90" name="Content placeholder 47">
            <a:extLst>
              <a:ext uri="{FF2B5EF4-FFF2-40B4-BE49-F238E27FC236}">
                <a16:creationId xmlns:a16="http://schemas.microsoft.com/office/drawing/2014/main" id="{A6E85C70-1784-4A0C-8897-EDE98D39BC0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107230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/>
              <a:t>Click to edit Master text styles </a:t>
            </a:r>
          </a:p>
        </p:txBody>
      </p:sp>
      <p:sp>
        <p:nvSpPr>
          <p:cNvPr id="91" name="Content placeholder 47" descr="Click icon to add picture">
            <a:extLst>
              <a:ext uri="{FF2B5EF4-FFF2-40B4-BE49-F238E27FC236}">
                <a16:creationId xmlns:a16="http://schemas.microsoft.com/office/drawing/2014/main" id="{4CD55BC2-05D0-49CB-B0A5-C96ACB411B5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7501941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title style </a:t>
            </a:r>
          </a:p>
        </p:txBody>
      </p:sp>
      <p:sp>
        <p:nvSpPr>
          <p:cNvPr id="92" name="Content placeholder 47">
            <a:extLst>
              <a:ext uri="{FF2B5EF4-FFF2-40B4-BE49-F238E27FC236}">
                <a16:creationId xmlns:a16="http://schemas.microsoft.com/office/drawing/2014/main" id="{49DB7120-2F2C-4F89-AA8C-ABC4F3FF25F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501941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/>
              <a:t>Click to edit Master text styles </a:t>
            </a:r>
          </a:p>
        </p:txBody>
      </p:sp>
      <p:sp>
        <p:nvSpPr>
          <p:cNvPr id="93" name="Content placeholder 47" descr="Click icon to add picture">
            <a:extLst>
              <a:ext uri="{FF2B5EF4-FFF2-40B4-BE49-F238E27FC236}">
                <a16:creationId xmlns:a16="http://schemas.microsoft.com/office/drawing/2014/main" id="{AEB1F7BA-7D83-4C23-A72B-82DF9377E9C3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734718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title style </a:t>
            </a:r>
          </a:p>
        </p:txBody>
      </p:sp>
      <p:sp>
        <p:nvSpPr>
          <p:cNvPr id="94" name="Content placeholder 47">
            <a:extLst>
              <a:ext uri="{FF2B5EF4-FFF2-40B4-BE49-F238E27FC236}">
                <a16:creationId xmlns:a16="http://schemas.microsoft.com/office/drawing/2014/main" id="{7C32F3EB-1AC3-40E9-B66D-ADB19CC74F0F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734718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/>
              <a:t>Click to edit Master text styles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7E7569-B8BF-39D0-D742-EF98B83E4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914" y="726705"/>
            <a:ext cx="10515600" cy="1205058"/>
          </a:xfrm>
        </p:spPr>
        <p:txBody>
          <a:bodyPr anchor="t">
            <a:no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C159C7-D006-5B5F-1FEA-689C432B8C8C}"/>
              </a:ext>
            </a:extLst>
          </p:cNvPr>
          <p:cNvSpPr>
            <a:spLocks noGrp="1"/>
          </p:cNvSpPr>
          <p:nvPr>
            <p:ph type="ftr" sz="quarter" idx="46"/>
          </p:nvPr>
        </p:nvSpPr>
        <p:spPr/>
        <p:txBody>
          <a:bodyPr>
            <a:noAutofit/>
          </a:bodyPr>
          <a:lstStyle/>
          <a:p>
            <a:r>
              <a:rPr lang="en-US" noProof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0EBABD-E264-2C96-1139-289A712F35B7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/>
          </a:p>
        </p:txBody>
      </p:sp>
    </p:spTree>
    <p:extLst>
      <p:ext uri="{BB962C8B-B14F-4D97-AF65-F5344CB8AC3E}">
        <p14:creationId xmlns:p14="http://schemas.microsoft.com/office/powerpoint/2010/main" val="35908809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>
            <a:extLst>
              <a:ext uri="{FF2B5EF4-FFF2-40B4-BE49-F238E27FC236}">
                <a16:creationId xmlns:a16="http://schemas.microsoft.com/office/drawing/2014/main" id="{12BFFCE7-C68B-4904-8795-9589C3F38FD4}"/>
              </a:ext>
            </a:extLst>
          </p:cNvPr>
          <p:cNvSpPr/>
          <p:nvPr userDrawn="1"/>
        </p:nvSpPr>
        <p:spPr>
          <a:xfrm>
            <a:off x="636161" y="5854024"/>
            <a:ext cx="2330137" cy="708120"/>
          </a:xfrm>
          <a:prstGeom prst="rect">
            <a:avLst/>
          </a:prstGeom>
          <a:solidFill>
            <a:srgbClr val="0F26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7" name="Freeform: Shape 19">
            <a:extLst>
              <a:ext uri="{FF2B5EF4-FFF2-40B4-BE49-F238E27FC236}">
                <a16:creationId xmlns:a16="http://schemas.microsoft.com/office/drawing/2014/main" id="{F38B75F8-75D4-4B41-B7C7-433032DD0A6F}"/>
              </a:ext>
            </a:extLst>
          </p:cNvPr>
          <p:cNvSpPr/>
          <p:nvPr userDrawn="1"/>
        </p:nvSpPr>
        <p:spPr>
          <a:xfrm flipH="1">
            <a:off x="769290" y="491100"/>
            <a:ext cx="1886361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8" name="Freeform: Shape 24">
            <a:extLst>
              <a:ext uri="{FF2B5EF4-FFF2-40B4-BE49-F238E27FC236}">
                <a16:creationId xmlns:a16="http://schemas.microsoft.com/office/drawing/2014/main" id="{671D1224-EDDC-4900-92DC-13608D44C524}"/>
              </a:ext>
            </a:extLst>
          </p:cNvPr>
          <p:cNvSpPr/>
          <p:nvPr userDrawn="1"/>
        </p:nvSpPr>
        <p:spPr>
          <a:xfrm flipH="1">
            <a:off x="783145" y="4057904"/>
            <a:ext cx="1886359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635A9E44-4E60-1AD1-0B85-72422683B48A}"/>
              </a:ext>
            </a:extLst>
          </p:cNvPr>
          <p:cNvSpPr/>
          <p:nvPr userDrawn="1"/>
        </p:nvSpPr>
        <p:spPr>
          <a:xfrm flipH="1">
            <a:off x="0" y="3709992"/>
            <a:ext cx="1157948" cy="1502830"/>
          </a:xfrm>
          <a:custGeom>
            <a:avLst/>
            <a:gdLst>
              <a:gd name="connsiteX0" fmla="*/ 638572 w 1157948"/>
              <a:gd name="connsiteY0" fmla="*/ 0 h 1502830"/>
              <a:gd name="connsiteX1" fmla="*/ 0 w 1157948"/>
              <a:gd name="connsiteY1" fmla="*/ 378385 h 1502830"/>
              <a:gd name="connsiteX2" fmla="*/ 0 w 1157948"/>
              <a:gd name="connsiteY2" fmla="*/ 1129800 h 1502830"/>
              <a:gd name="connsiteX3" fmla="*/ 640317 w 1157948"/>
              <a:gd name="connsiteY3" fmla="*/ 1502830 h 1502830"/>
              <a:gd name="connsiteX4" fmla="*/ 1157948 w 1157948"/>
              <a:gd name="connsiteY4" fmla="*/ 1200968 h 1502830"/>
              <a:gd name="connsiteX5" fmla="*/ 1157948 w 1157948"/>
              <a:gd name="connsiteY5" fmla="*/ 304639 h 1502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7948" h="1502830">
                <a:moveTo>
                  <a:pt x="638572" y="0"/>
                </a:moveTo>
                <a:lnTo>
                  <a:pt x="0" y="378385"/>
                </a:lnTo>
                <a:lnTo>
                  <a:pt x="0" y="1129800"/>
                </a:lnTo>
                <a:lnTo>
                  <a:pt x="640317" y="1502830"/>
                </a:lnTo>
                <a:lnTo>
                  <a:pt x="1157948" y="1200968"/>
                </a:lnTo>
                <a:lnTo>
                  <a:pt x="1157948" y="304639"/>
                </a:lnTo>
                <a:close/>
              </a:path>
            </a:pathLst>
          </a:cu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21" name="Subtitle 47" descr="Click icon to add picture">
            <a:extLst>
              <a:ext uri="{FF2B5EF4-FFF2-40B4-BE49-F238E27FC236}">
                <a16:creationId xmlns:a16="http://schemas.microsoft.com/office/drawing/2014/main" id="{0C7786BA-5E56-47AA-AE47-4EC07A0D4FA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550705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80214CF-87DD-476A-9B2E-A58DB313A61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550705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/>
              <a:t>Click to edit Master text styles </a:t>
            </a:r>
          </a:p>
        </p:txBody>
      </p:sp>
      <p:sp>
        <p:nvSpPr>
          <p:cNvPr id="37" name="Picture placeholder">
            <a:extLst>
              <a:ext uri="{FF2B5EF4-FFF2-40B4-BE49-F238E27FC236}">
                <a16:creationId xmlns:a16="http://schemas.microsoft.com/office/drawing/2014/main" id="{264CF63C-079E-41AA-AA9A-762A765E699F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1788170" y="2296125"/>
            <a:ext cx="1886360" cy="2144668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 noProof="0"/>
              <a:t>Click icon to add picture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041C638-CBB8-1159-9AF8-B5D14CC7B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704" y="1690878"/>
            <a:ext cx="6599429" cy="1325563"/>
          </a:xfrm>
        </p:spPr>
        <p:txBody>
          <a:bodyPr anchor="b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8" name="Subtitle 47" descr="Click icon to add picture">
            <a:extLst>
              <a:ext uri="{FF2B5EF4-FFF2-40B4-BE49-F238E27FC236}">
                <a16:creationId xmlns:a16="http://schemas.microsoft.com/office/drawing/2014/main" id="{3C2C4001-E56F-4174-01AA-4630360BFF4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811506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02DFC856-C546-62E9-220F-7A668D34905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11506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/>
              <a:t>Click to edit Master text styles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7335A-F59E-2A6C-D2D6-F10391DA8D69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/>
          </a:p>
        </p:txBody>
      </p:sp>
    </p:spTree>
    <p:extLst>
      <p:ext uri="{BB962C8B-B14F-4D97-AF65-F5344CB8AC3E}">
        <p14:creationId xmlns:p14="http://schemas.microsoft.com/office/powerpoint/2010/main" val="3613646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>
            <a:extLst>
              <a:ext uri="{FF2B5EF4-FFF2-40B4-BE49-F238E27FC236}">
                <a16:creationId xmlns:a16="http://schemas.microsoft.com/office/drawing/2014/main" id="{F946AB17-3782-8412-C51A-DE10A0637453}"/>
              </a:ext>
            </a:extLst>
          </p:cNvPr>
          <p:cNvSpPr/>
          <p:nvPr userDrawn="1"/>
        </p:nvSpPr>
        <p:spPr>
          <a:xfrm>
            <a:off x="0" y="2860787"/>
            <a:ext cx="2361029" cy="3676532"/>
          </a:xfrm>
          <a:custGeom>
            <a:avLst/>
            <a:gdLst>
              <a:gd name="connsiteX0" fmla="*/ 773997 w 2361029"/>
              <a:gd name="connsiteY0" fmla="*/ 0 h 3676532"/>
              <a:gd name="connsiteX1" fmla="*/ 2361029 w 2361029"/>
              <a:gd name="connsiteY1" fmla="*/ 925683 h 3676532"/>
              <a:gd name="connsiteX2" fmla="*/ 2361029 w 2361029"/>
              <a:gd name="connsiteY2" fmla="*/ 2763949 h 3676532"/>
              <a:gd name="connsiteX3" fmla="*/ 769661 w 2361029"/>
              <a:gd name="connsiteY3" fmla="*/ 3676532 h 3676532"/>
              <a:gd name="connsiteX4" fmla="*/ 0 w 2361029"/>
              <a:gd name="connsiteY4" fmla="*/ 3234717 h 3676532"/>
              <a:gd name="connsiteX5" fmla="*/ 0 w 2361029"/>
              <a:gd name="connsiteY5" fmla="*/ 446885 h 3676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61029" h="3676532">
                <a:moveTo>
                  <a:pt x="773997" y="0"/>
                </a:moveTo>
                <a:lnTo>
                  <a:pt x="2361029" y="925683"/>
                </a:lnTo>
                <a:lnTo>
                  <a:pt x="2361029" y="2763949"/>
                </a:lnTo>
                <a:lnTo>
                  <a:pt x="769661" y="3676532"/>
                </a:lnTo>
                <a:lnTo>
                  <a:pt x="0" y="3234717"/>
                </a:lnTo>
                <a:lnTo>
                  <a:pt x="0" y="446885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2BA5A58B-9440-7DAB-E7D7-3143B049FBAC}"/>
              </a:ext>
            </a:extLst>
          </p:cNvPr>
          <p:cNvSpPr/>
          <p:nvPr userDrawn="1"/>
        </p:nvSpPr>
        <p:spPr>
          <a:xfrm flipH="1">
            <a:off x="1014233" y="5253270"/>
            <a:ext cx="1710765" cy="1593273"/>
          </a:xfrm>
          <a:custGeom>
            <a:avLst/>
            <a:gdLst>
              <a:gd name="connsiteX0" fmla="*/ 852873 w 1710765"/>
              <a:gd name="connsiteY0" fmla="*/ 0 h 1593273"/>
              <a:gd name="connsiteX1" fmla="*/ 0 w 1710765"/>
              <a:gd name="connsiteY1" fmla="*/ 494134 h 1593273"/>
              <a:gd name="connsiteX2" fmla="*/ 0 w 1710765"/>
              <a:gd name="connsiteY2" fmla="*/ 1475410 h 1593273"/>
              <a:gd name="connsiteX3" fmla="*/ 206916 w 1710765"/>
              <a:gd name="connsiteY3" fmla="*/ 1593273 h 1593273"/>
              <a:gd name="connsiteX4" fmla="*/ 1502835 w 1710765"/>
              <a:gd name="connsiteY4" fmla="*/ 1593273 h 1593273"/>
              <a:gd name="connsiteX5" fmla="*/ 1709418 w 1710765"/>
              <a:gd name="connsiteY5" fmla="*/ 1475480 h 1593273"/>
              <a:gd name="connsiteX6" fmla="*/ 1710407 w 1710765"/>
              <a:gd name="connsiteY6" fmla="*/ 491803 h 1593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0765" h="1593273">
                <a:moveTo>
                  <a:pt x="852873" y="0"/>
                </a:moveTo>
                <a:lnTo>
                  <a:pt x="0" y="494134"/>
                </a:lnTo>
                <a:lnTo>
                  <a:pt x="0" y="1475410"/>
                </a:lnTo>
                <a:lnTo>
                  <a:pt x="206916" y="1593273"/>
                </a:lnTo>
                <a:lnTo>
                  <a:pt x="1502835" y="1593273"/>
                </a:lnTo>
                <a:lnTo>
                  <a:pt x="1709418" y="1475480"/>
                </a:lnTo>
                <a:cubicBezTo>
                  <a:pt x="1707864" y="1146834"/>
                  <a:pt x="1711961" y="820449"/>
                  <a:pt x="1710407" y="491803"/>
                </a:cubicBez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Content Placeholder 47" descr="Click icon to add picture">
            <a:extLst>
              <a:ext uri="{FF2B5EF4-FFF2-40B4-BE49-F238E27FC236}">
                <a16:creationId xmlns:a16="http://schemas.microsoft.com/office/drawing/2014/main" id="{95ADF367-2619-4E00-AB82-8FFF41D0E5C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271609" y="1025236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CEB04CE-793E-47B4-8D80-9B82864F2CD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271608" y="1469069"/>
            <a:ext cx="5162709" cy="150616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text styles </a:t>
            </a:r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067BF8FD-2643-4122-BE3E-63F413244EC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271609" y="2984685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02260D10-FEA1-48A7-B544-FAEEAECF5DE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271607" y="4597473"/>
            <a:ext cx="5162709" cy="421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64584B30-8BCF-4D75-8A6C-FD82347CC7B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71608" y="3419684"/>
            <a:ext cx="5162709" cy="117778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text styles </a:t>
            </a: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A4A25056-27FA-4039-ACFA-6624F778712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271608" y="5041922"/>
            <a:ext cx="5162709" cy="16359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text styles </a:t>
            </a:r>
          </a:p>
        </p:txBody>
      </p:sp>
      <p:sp>
        <p:nvSpPr>
          <p:cNvPr id="27" name="Freeform: Shape 24">
            <a:extLst>
              <a:ext uri="{FF2B5EF4-FFF2-40B4-BE49-F238E27FC236}">
                <a16:creationId xmlns:a16="http://schemas.microsoft.com/office/drawing/2014/main" id="{A23F9759-CF52-CE45-5E22-9678534685A7}"/>
              </a:ext>
            </a:extLst>
          </p:cNvPr>
          <p:cNvSpPr/>
          <p:nvPr userDrawn="1"/>
        </p:nvSpPr>
        <p:spPr>
          <a:xfrm flipH="1">
            <a:off x="2631891" y="4699053"/>
            <a:ext cx="668814" cy="784693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D84FCC1-368D-680C-31AA-597C3AAF4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665" y="707105"/>
            <a:ext cx="3994173" cy="2277580"/>
          </a:xfr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E53E8C9F-CD73-30CD-1F24-20F2E6149D58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4734172" y="1141669"/>
            <a:ext cx="507778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/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CE61E189-349E-0076-EA43-7BCB6E24CE86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4724705" y="3105650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68B04572-5D47-C3DF-CDEA-15EC646EA8FE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4714069" y="4716041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6A453-65E1-B688-A3F9-EA0AA347DDEA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/>
          </a:p>
        </p:txBody>
      </p:sp>
    </p:spTree>
    <p:extLst>
      <p:ext uri="{BB962C8B-B14F-4D97-AF65-F5344CB8AC3E}">
        <p14:creationId xmlns:p14="http://schemas.microsoft.com/office/powerpoint/2010/main" val="26621137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47">
            <a:extLst>
              <a:ext uri="{FF2B5EF4-FFF2-40B4-BE49-F238E27FC236}">
                <a16:creationId xmlns:a16="http://schemas.microsoft.com/office/drawing/2014/main" id="{3EDD8D3E-653B-4A9E-9868-3B013A65FE9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7493157" y="529148"/>
            <a:ext cx="4248873" cy="473113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ln w="19050">
            <a:solidFill>
              <a:schemeClr val="tx1"/>
            </a:solidFill>
          </a:ln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8" name="Content Placeholder 47">
            <a:extLst>
              <a:ext uri="{FF2B5EF4-FFF2-40B4-BE49-F238E27FC236}">
                <a16:creationId xmlns:a16="http://schemas.microsoft.com/office/drawing/2014/main" id="{DD4E6A9F-7400-917B-6A6B-6BAB445E8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17427" y="3253120"/>
            <a:ext cx="4959822" cy="20071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text styles </a:t>
            </a:r>
          </a:p>
        </p:txBody>
      </p:sp>
      <p:sp>
        <p:nvSpPr>
          <p:cNvPr id="19" name="Freeform: Shape 25">
            <a:extLst>
              <a:ext uri="{FF2B5EF4-FFF2-40B4-BE49-F238E27FC236}">
                <a16:creationId xmlns:a16="http://schemas.microsoft.com/office/drawing/2014/main" id="{D7BBD3E8-D5DD-C21F-3792-4880373CCDCC}"/>
              </a:ext>
            </a:extLst>
          </p:cNvPr>
          <p:cNvSpPr/>
          <p:nvPr userDrawn="1"/>
        </p:nvSpPr>
        <p:spPr>
          <a:xfrm flipH="1">
            <a:off x="7400972" y="4594440"/>
            <a:ext cx="1347680" cy="158117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1">
            <a:extLst>
              <a:ext uri="{FF2B5EF4-FFF2-40B4-BE49-F238E27FC236}">
                <a16:creationId xmlns:a16="http://schemas.microsoft.com/office/drawing/2014/main" id="{FC461D80-0CAC-62E5-726A-63B48BEF3F25}"/>
              </a:ext>
            </a:extLst>
          </p:cNvPr>
          <p:cNvSpPr/>
          <p:nvPr userDrawn="1"/>
        </p:nvSpPr>
        <p:spPr>
          <a:xfrm>
            <a:off x="6521016" y="4772906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944167-AFE9-AE61-AF44-B9AEE24D1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427" y="2497488"/>
            <a:ext cx="9823998" cy="1325563"/>
          </a:xfr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7268D53-92DA-7335-4DAB-83485CAF3FE9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>
            <a:noAutofit/>
          </a:bodyPr>
          <a:lstStyle/>
          <a:p>
            <a:r>
              <a:rPr lang="en-US" noProof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FCB16-3643-AB04-D20E-A14FFE07F67C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/>
          </a:p>
        </p:txBody>
      </p:sp>
    </p:spTree>
    <p:extLst>
      <p:ext uri="{BB962C8B-B14F-4D97-AF65-F5344CB8AC3E}">
        <p14:creationId xmlns:p14="http://schemas.microsoft.com/office/powerpoint/2010/main" val="32132766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 46">
            <a:extLst>
              <a:ext uri="{FF2B5EF4-FFF2-40B4-BE49-F238E27FC236}">
                <a16:creationId xmlns:a16="http://schemas.microsoft.com/office/drawing/2014/main" id="{39B50CEE-D9F9-B5CD-C274-BEAA5EAB37E3}"/>
              </a:ext>
            </a:extLst>
          </p:cNvPr>
          <p:cNvSpPr/>
          <p:nvPr userDrawn="1"/>
        </p:nvSpPr>
        <p:spPr>
          <a:xfrm>
            <a:off x="410352" y="12435"/>
            <a:ext cx="1455521" cy="1019127"/>
          </a:xfrm>
          <a:custGeom>
            <a:avLst/>
            <a:gdLst>
              <a:gd name="connsiteX0" fmla="*/ 219223 w 1455521"/>
              <a:gd name="connsiteY0" fmla="*/ 0 h 1019127"/>
              <a:gd name="connsiteX1" fmla="*/ 1236298 w 1455521"/>
              <a:gd name="connsiteY1" fmla="*/ 0 h 1019127"/>
              <a:gd name="connsiteX2" fmla="*/ 1455521 w 1455521"/>
              <a:gd name="connsiteY2" fmla="*/ 385779 h 1019127"/>
              <a:gd name="connsiteX3" fmla="*/ 1095615 w 1455521"/>
              <a:gd name="connsiteY3" fmla="*/ 1019127 h 1019127"/>
              <a:gd name="connsiteX4" fmla="*/ 359906 w 1455521"/>
              <a:gd name="connsiteY4" fmla="*/ 1019127 h 1019127"/>
              <a:gd name="connsiteX5" fmla="*/ 0 w 1455521"/>
              <a:gd name="connsiteY5" fmla="*/ 385779 h 1019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1019127">
                <a:moveTo>
                  <a:pt x="219223" y="0"/>
                </a:moveTo>
                <a:lnTo>
                  <a:pt x="1236298" y="0"/>
                </a:lnTo>
                <a:lnTo>
                  <a:pt x="1455521" y="385779"/>
                </a:lnTo>
                <a:lnTo>
                  <a:pt x="1095615" y="1019127"/>
                </a:lnTo>
                <a:lnTo>
                  <a:pt x="359906" y="1019127"/>
                </a:lnTo>
                <a:lnTo>
                  <a:pt x="0" y="385779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Hexagon 15">
            <a:extLst>
              <a:ext uri="{FF2B5EF4-FFF2-40B4-BE49-F238E27FC236}">
                <a16:creationId xmlns:a16="http://schemas.microsoft.com/office/drawing/2014/main" id="{93831F6E-A0DA-46E5-AF13-ED5D9ABF108D}"/>
              </a:ext>
            </a:extLst>
          </p:cNvPr>
          <p:cNvSpPr/>
          <p:nvPr userDrawn="1"/>
        </p:nvSpPr>
        <p:spPr>
          <a:xfrm>
            <a:off x="1579486" y="450004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Hexagon 17">
            <a:extLst>
              <a:ext uri="{FF2B5EF4-FFF2-40B4-BE49-F238E27FC236}">
                <a16:creationId xmlns:a16="http://schemas.microsoft.com/office/drawing/2014/main" id="{18B06ECC-5FA7-4ACA-86BF-694240D0C05B}"/>
              </a:ext>
            </a:extLst>
          </p:cNvPr>
          <p:cNvSpPr/>
          <p:nvPr userDrawn="1"/>
        </p:nvSpPr>
        <p:spPr>
          <a:xfrm>
            <a:off x="412218" y="113647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Hexagon 19">
            <a:extLst>
              <a:ext uri="{FF2B5EF4-FFF2-40B4-BE49-F238E27FC236}">
                <a16:creationId xmlns:a16="http://schemas.microsoft.com/office/drawing/2014/main" id="{089AA305-8FFC-46A5-B806-D5D78320D0CD}"/>
              </a:ext>
            </a:extLst>
          </p:cNvPr>
          <p:cNvSpPr/>
          <p:nvPr userDrawn="1"/>
        </p:nvSpPr>
        <p:spPr>
          <a:xfrm>
            <a:off x="1580070" y="1812437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Hexagon 21">
            <a:extLst>
              <a:ext uri="{FF2B5EF4-FFF2-40B4-BE49-F238E27FC236}">
                <a16:creationId xmlns:a16="http://schemas.microsoft.com/office/drawing/2014/main" id="{DB2D65ED-32BC-44B2-92F3-E16717051CA1}"/>
              </a:ext>
            </a:extLst>
          </p:cNvPr>
          <p:cNvSpPr/>
          <p:nvPr userDrawn="1"/>
        </p:nvSpPr>
        <p:spPr>
          <a:xfrm>
            <a:off x="3953772" y="4582171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6100186E-95B0-AB29-6F1D-DBFBAA566DB2}"/>
              </a:ext>
            </a:extLst>
          </p:cNvPr>
          <p:cNvSpPr/>
          <p:nvPr userDrawn="1"/>
        </p:nvSpPr>
        <p:spPr>
          <a:xfrm>
            <a:off x="3955762" y="5952136"/>
            <a:ext cx="1455521" cy="932559"/>
          </a:xfrm>
          <a:custGeom>
            <a:avLst/>
            <a:gdLst>
              <a:gd name="connsiteX0" fmla="*/ 359906 w 1455521"/>
              <a:gd name="connsiteY0" fmla="*/ 0 h 932559"/>
              <a:gd name="connsiteX1" fmla="*/ 1095615 w 1455521"/>
              <a:gd name="connsiteY1" fmla="*/ 0 h 932559"/>
              <a:gd name="connsiteX2" fmla="*/ 1455521 w 1455521"/>
              <a:gd name="connsiteY2" fmla="*/ 633348 h 932559"/>
              <a:gd name="connsiteX3" fmla="*/ 1285492 w 1455521"/>
              <a:gd name="connsiteY3" fmla="*/ 932559 h 932559"/>
              <a:gd name="connsiteX4" fmla="*/ 170030 w 1455521"/>
              <a:gd name="connsiteY4" fmla="*/ 932559 h 932559"/>
              <a:gd name="connsiteX5" fmla="*/ 0 w 1455521"/>
              <a:gd name="connsiteY5" fmla="*/ 633348 h 932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32559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285492" y="932559"/>
                </a:lnTo>
                <a:lnTo>
                  <a:pt x="170030" y="932559"/>
                </a:lnTo>
                <a:lnTo>
                  <a:pt x="0" y="633348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Hexagon 27">
            <a:extLst>
              <a:ext uri="{FF2B5EF4-FFF2-40B4-BE49-F238E27FC236}">
                <a16:creationId xmlns:a16="http://schemas.microsoft.com/office/drawing/2014/main" id="{5275D449-7441-440B-8584-96D25256F24D}"/>
              </a:ext>
            </a:extLst>
          </p:cNvPr>
          <p:cNvSpPr/>
          <p:nvPr userDrawn="1"/>
        </p:nvSpPr>
        <p:spPr>
          <a:xfrm>
            <a:off x="2783996" y="524544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Hexagon 28">
            <a:extLst>
              <a:ext uri="{FF2B5EF4-FFF2-40B4-BE49-F238E27FC236}">
                <a16:creationId xmlns:a16="http://schemas.microsoft.com/office/drawing/2014/main" id="{94CFCD79-F5CD-4175-96DE-1AC2E1999DB6}"/>
              </a:ext>
            </a:extLst>
          </p:cNvPr>
          <p:cNvSpPr/>
          <p:nvPr userDrawn="1"/>
        </p:nvSpPr>
        <p:spPr>
          <a:xfrm>
            <a:off x="2767144" y="388062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C8667104-E096-23C3-4C2C-5277C2AF5C57}"/>
              </a:ext>
            </a:extLst>
          </p:cNvPr>
          <p:cNvSpPr/>
          <p:nvPr userDrawn="1"/>
        </p:nvSpPr>
        <p:spPr>
          <a:xfrm>
            <a:off x="3702" y="448131"/>
            <a:ext cx="678871" cy="1266696"/>
          </a:xfrm>
          <a:custGeom>
            <a:avLst/>
            <a:gdLst>
              <a:gd name="connsiteX0" fmla="*/ 0 w 678871"/>
              <a:gd name="connsiteY0" fmla="*/ 0 h 1266696"/>
              <a:gd name="connsiteX1" fmla="*/ 318965 w 678871"/>
              <a:gd name="connsiteY1" fmla="*/ 0 h 1266696"/>
              <a:gd name="connsiteX2" fmla="*/ 678871 w 678871"/>
              <a:gd name="connsiteY2" fmla="*/ 633348 h 1266696"/>
              <a:gd name="connsiteX3" fmla="*/ 318965 w 678871"/>
              <a:gd name="connsiteY3" fmla="*/ 1266696 h 1266696"/>
              <a:gd name="connsiteX4" fmla="*/ 0 w 678871"/>
              <a:gd name="connsiteY4" fmla="*/ 1266696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8871" h="1266696">
                <a:moveTo>
                  <a:pt x="0" y="0"/>
                </a:moveTo>
                <a:lnTo>
                  <a:pt x="318965" y="0"/>
                </a:lnTo>
                <a:lnTo>
                  <a:pt x="678871" y="633348"/>
                </a:lnTo>
                <a:lnTo>
                  <a:pt x="318965" y="1266696"/>
                </a:lnTo>
                <a:lnTo>
                  <a:pt x="0" y="1266696"/>
                </a:lnTo>
                <a:close/>
              </a:path>
            </a:pathLst>
          </a:cu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Hexagon 31">
            <a:extLst>
              <a:ext uri="{FF2B5EF4-FFF2-40B4-BE49-F238E27FC236}">
                <a16:creationId xmlns:a16="http://schemas.microsoft.com/office/drawing/2014/main" id="{61BB4AB0-7C5C-4697-A25B-0AFD8754AB52}"/>
              </a:ext>
            </a:extLst>
          </p:cNvPr>
          <p:cNvSpPr/>
          <p:nvPr userDrawn="1"/>
        </p:nvSpPr>
        <p:spPr>
          <a:xfrm>
            <a:off x="1580353" y="318279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2363FF00-E570-D743-258E-E9FEF4F02A08}"/>
              </a:ext>
            </a:extLst>
          </p:cNvPr>
          <p:cNvSpPr/>
          <p:nvPr userDrawn="1"/>
        </p:nvSpPr>
        <p:spPr>
          <a:xfrm>
            <a:off x="6334981" y="5962237"/>
            <a:ext cx="1455521" cy="901561"/>
          </a:xfrm>
          <a:custGeom>
            <a:avLst/>
            <a:gdLst>
              <a:gd name="connsiteX0" fmla="*/ 359906 w 1455521"/>
              <a:gd name="connsiteY0" fmla="*/ 0 h 901561"/>
              <a:gd name="connsiteX1" fmla="*/ 1095615 w 1455521"/>
              <a:gd name="connsiteY1" fmla="*/ 0 h 901561"/>
              <a:gd name="connsiteX2" fmla="*/ 1455521 w 1455521"/>
              <a:gd name="connsiteY2" fmla="*/ 633348 h 901561"/>
              <a:gd name="connsiteX3" fmla="*/ 1303107 w 1455521"/>
              <a:gd name="connsiteY3" fmla="*/ 901561 h 901561"/>
              <a:gd name="connsiteX4" fmla="*/ 152415 w 1455521"/>
              <a:gd name="connsiteY4" fmla="*/ 901561 h 901561"/>
              <a:gd name="connsiteX5" fmla="*/ 0 w 1455521"/>
              <a:gd name="connsiteY5" fmla="*/ 633348 h 901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01561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303107" y="901561"/>
                </a:lnTo>
                <a:lnTo>
                  <a:pt x="152415" y="901561"/>
                </a:lnTo>
                <a:lnTo>
                  <a:pt x="0" y="633348"/>
                </a:lnTo>
                <a:close/>
              </a:path>
            </a:pathLst>
          </a:custGeom>
          <a:noFill/>
          <a:ln w="19050">
            <a:solidFill>
              <a:srgbClr val="9843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073CD90F-1E45-47EC-B558-D5F638F5FE6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2754948" y="250209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9A501203-35D0-41A5-A2A4-9F05FAB495C4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91110" y="2493385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1FA62038-8BB7-45FD-896E-34738A5578BD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5151412" y="5238680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9A7E0EE6-5885-489B-81A9-65DBC0016938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3948599" y="319492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B7E46D91-6194-E279-CAE3-425E21FD4A8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96000" y="3093990"/>
            <a:ext cx="3034145" cy="187979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title style 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4722C9EB-D452-B3DF-5219-160F48DE7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703538"/>
            <a:ext cx="5055698" cy="1325563"/>
          </a:xfrm>
        </p:spPr>
        <p:txBody>
          <a:bodyPr anchor="b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E3C8467A-0A34-2A65-92FE-F12F6A3D84A6}"/>
              </a:ext>
            </a:extLst>
          </p:cNvPr>
          <p:cNvSpPr/>
          <p:nvPr userDrawn="1"/>
        </p:nvSpPr>
        <p:spPr>
          <a:xfrm>
            <a:off x="-6538" y="1815084"/>
            <a:ext cx="697438" cy="1266696"/>
          </a:xfrm>
          <a:custGeom>
            <a:avLst/>
            <a:gdLst>
              <a:gd name="connsiteX0" fmla="*/ 0 w 732607"/>
              <a:gd name="connsiteY0" fmla="*/ 0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0" fmla="*/ 43961 w 732607"/>
              <a:gd name="connsiteY0" fmla="*/ 8793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5" fmla="*/ 43961 w 732607"/>
              <a:gd name="connsiteY5" fmla="*/ 8793 h 1266696"/>
              <a:gd name="connsiteX0" fmla="*/ 8792 w 697438"/>
              <a:gd name="connsiteY0" fmla="*/ 8793 h 1266696"/>
              <a:gd name="connsiteX1" fmla="*/ 337532 w 697438"/>
              <a:gd name="connsiteY1" fmla="*/ 0 h 1266696"/>
              <a:gd name="connsiteX2" fmla="*/ 697438 w 697438"/>
              <a:gd name="connsiteY2" fmla="*/ 633348 h 1266696"/>
              <a:gd name="connsiteX3" fmla="*/ 337532 w 697438"/>
              <a:gd name="connsiteY3" fmla="*/ 1266696 h 1266696"/>
              <a:gd name="connsiteX4" fmla="*/ 0 w 697438"/>
              <a:gd name="connsiteY4" fmla="*/ 1266696 h 1266696"/>
              <a:gd name="connsiteX5" fmla="*/ 8792 w 697438"/>
              <a:gd name="connsiteY5" fmla="*/ 8793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7438" h="1266696">
                <a:moveTo>
                  <a:pt x="8792" y="8793"/>
                </a:moveTo>
                <a:lnTo>
                  <a:pt x="337532" y="0"/>
                </a:lnTo>
                <a:lnTo>
                  <a:pt x="697438" y="633348"/>
                </a:lnTo>
                <a:lnTo>
                  <a:pt x="337532" y="1266696"/>
                </a:lnTo>
                <a:lnTo>
                  <a:pt x="0" y="1266696"/>
                </a:lnTo>
                <a:cubicBezTo>
                  <a:pt x="0" y="844464"/>
                  <a:pt x="8792" y="431025"/>
                  <a:pt x="8792" y="8793"/>
                </a:cubicBezTo>
                <a:close/>
              </a:path>
            </a:pathLst>
          </a:cu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334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5518B595-5A04-0768-52B1-73F11E475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572" y="3435545"/>
            <a:ext cx="4253399" cy="1740114"/>
          </a:xfrm>
        </p:spPr>
        <p:txBody>
          <a:bodyPr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reeform: Shape 4">
            <a:extLst>
              <a:ext uri="{FF2B5EF4-FFF2-40B4-BE49-F238E27FC236}">
                <a16:creationId xmlns:a16="http://schemas.microsoft.com/office/drawing/2014/main" id="{AE722AFD-22D7-4BD8-B055-3867C3800E16}"/>
              </a:ext>
            </a:extLst>
          </p:cNvPr>
          <p:cNvSpPr/>
          <p:nvPr userDrawn="1"/>
        </p:nvSpPr>
        <p:spPr>
          <a:xfrm>
            <a:off x="6282845" y="525294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noProof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D0355E4-3980-42A9-9376-74163520D39D}"/>
              </a:ext>
            </a:extLst>
          </p:cNvPr>
          <p:cNvSpPr/>
          <p:nvPr userDrawn="1"/>
        </p:nvSpPr>
        <p:spPr>
          <a:xfrm>
            <a:off x="8375472" y="496110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noProof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174533-8C0E-4E82-A582-891A0555FA1F}"/>
              </a:ext>
            </a:extLst>
          </p:cNvPr>
          <p:cNvSpPr/>
          <p:nvPr userDrawn="1"/>
        </p:nvSpPr>
        <p:spPr>
          <a:xfrm>
            <a:off x="7328126" y="231031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noProof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71E3938-A754-4D49-B509-249EE9BD83AB}"/>
              </a:ext>
            </a:extLst>
          </p:cNvPr>
          <p:cNvSpPr/>
          <p:nvPr userDrawn="1"/>
        </p:nvSpPr>
        <p:spPr>
          <a:xfrm>
            <a:off x="8375472" y="409533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D430ED-A815-4274-966C-8192C4230569}"/>
              </a:ext>
            </a:extLst>
          </p:cNvPr>
          <p:cNvSpPr/>
          <p:nvPr userDrawn="1"/>
        </p:nvSpPr>
        <p:spPr>
          <a:xfrm>
            <a:off x="9403474" y="231031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noProof="0"/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5414CF94-2913-4AE7-AAC3-3D61FE74288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74027" y="1076241"/>
            <a:ext cx="1913128" cy="105472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/>
              <a:t>Click to edit 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3CE3485A-395E-4C5F-A00F-D230FF7CFB9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375472" y="1076241"/>
            <a:ext cx="1904890" cy="105472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/>
              <a:t>Click to edit  Master title style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6A8DFBFF-5B07-49C6-ADB8-341FCD1E753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321949" y="2844725"/>
            <a:ext cx="1914694" cy="108919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/>
              <a:t>Click to edit Master title style </a:t>
            </a:r>
          </a:p>
        </p:txBody>
      </p:sp>
      <p:sp>
        <p:nvSpPr>
          <p:cNvPr id="34" name="Content placeholder 47" descr="Click icon to add picture">
            <a:extLst>
              <a:ext uri="{FF2B5EF4-FFF2-40B4-BE49-F238E27FC236}">
                <a16:creationId xmlns:a16="http://schemas.microsoft.com/office/drawing/2014/main" id="{1AC7F192-CFC3-470A-9467-330212C6F52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409651" y="2826795"/>
            <a:ext cx="1913128" cy="110712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/>
              <a:t>Click to edit Master title style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A5D53FF3-B0CD-4D31-9128-2D2E0E89F09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67234" y="4631270"/>
            <a:ext cx="1913128" cy="107568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/>
              <a:t>Click to edit Master title style </a:t>
            </a:r>
          </a:p>
        </p:txBody>
      </p:sp>
      <p:sp>
        <p:nvSpPr>
          <p:cNvPr id="6" name="Freeform: Shape 6">
            <a:extLst>
              <a:ext uri="{FF2B5EF4-FFF2-40B4-BE49-F238E27FC236}">
                <a16:creationId xmlns:a16="http://schemas.microsoft.com/office/drawing/2014/main" id="{4D27EAE5-5D14-4E2B-9A4E-E1CE7C26F40F}"/>
              </a:ext>
            </a:extLst>
          </p:cNvPr>
          <p:cNvSpPr/>
          <p:nvPr userDrawn="1"/>
        </p:nvSpPr>
        <p:spPr>
          <a:xfrm>
            <a:off x="630971" y="606175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0B88ADED-0863-78D3-7710-E131932E965F}"/>
              </a:ext>
            </a:extLst>
          </p:cNvPr>
          <p:cNvSpPr/>
          <p:nvPr userDrawn="1"/>
        </p:nvSpPr>
        <p:spPr>
          <a:xfrm>
            <a:off x="10460480" y="505838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8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8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32435EB1-8BEE-9EEE-D9E4-E53D56B7E09C}"/>
              </a:ext>
            </a:extLst>
          </p:cNvPr>
          <p:cNvSpPr/>
          <p:nvPr userDrawn="1"/>
        </p:nvSpPr>
        <p:spPr>
          <a:xfrm>
            <a:off x="11498097" y="2436654"/>
            <a:ext cx="698022" cy="1868948"/>
          </a:xfrm>
          <a:custGeom>
            <a:avLst/>
            <a:gdLst>
              <a:gd name="connsiteX0" fmla="*/ 698022 w 698022"/>
              <a:gd name="connsiteY0" fmla="*/ 0 h 1868948"/>
              <a:gd name="connsiteX1" fmla="*/ 698022 w 698022"/>
              <a:gd name="connsiteY1" fmla="*/ 1868948 h 1868948"/>
              <a:gd name="connsiteX2" fmla="*/ 0 w 698022"/>
              <a:gd name="connsiteY2" fmla="*/ 1477709 h 1868948"/>
              <a:gd name="connsiteX3" fmla="*/ 0 w 698022"/>
              <a:gd name="connsiteY3" fmla="*/ 397939 h 1868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8022" h="1868948">
                <a:moveTo>
                  <a:pt x="698022" y="0"/>
                </a:moveTo>
                <a:lnTo>
                  <a:pt x="698022" y="1868948"/>
                </a:lnTo>
                <a:lnTo>
                  <a:pt x="0" y="1477709"/>
                </a:lnTo>
                <a:lnTo>
                  <a:pt x="0" y="397939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2692688E-3654-181E-6244-F2CED7612746}"/>
              </a:ext>
            </a:extLst>
          </p:cNvPr>
          <p:cNvSpPr/>
          <p:nvPr userDrawn="1"/>
        </p:nvSpPr>
        <p:spPr>
          <a:xfrm>
            <a:off x="10460480" y="4114794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9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9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1796F5D-2CC8-44C2-B5B5-E61BEFFF5A72}"/>
              </a:ext>
            </a:extLst>
          </p:cNvPr>
          <p:cNvSpPr/>
          <p:nvPr userDrawn="1"/>
        </p:nvSpPr>
        <p:spPr>
          <a:xfrm>
            <a:off x="5252937" y="2290859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3093633-6A91-42B5-961C-4B3A5DDF2146}"/>
              </a:ext>
            </a:extLst>
          </p:cNvPr>
          <p:cNvSpPr/>
          <p:nvPr userDrawn="1"/>
        </p:nvSpPr>
        <p:spPr>
          <a:xfrm>
            <a:off x="6310033" y="405642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B1A7E0-D0BF-7FCA-D296-94BFC0D611C5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AC10D1-DF42-8734-0793-84312B963E6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/>
          </a:p>
        </p:txBody>
      </p:sp>
    </p:spTree>
    <p:extLst>
      <p:ext uri="{BB962C8B-B14F-4D97-AF65-F5344CB8AC3E}">
        <p14:creationId xmlns:p14="http://schemas.microsoft.com/office/powerpoint/2010/main" val="8620970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28">
          <p15:clr>
            <a:srgbClr val="FBAE40"/>
          </p15:clr>
        </p15:guide>
        <p15:guide id="2" pos="50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0C1D3CF-F6AF-93EB-C40E-C278E5844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096892"/>
            <a:ext cx="5117162" cy="1325563"/>
          </a:xfr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Content placeholder 47">
            <a:extLst>
              <a:ext uri="{FF2B5EF4-FFF2-40B4-BE49-F238E27FC236}">
                <a16:creationId xmlns:a16="http://schemas.microsoft.com/office/drawing/2014/main" id="{E61594E5-F661-407F-9B5E-62267D2E6AA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9574" y="3435546"/>
            <a:ext cx="4260180" cy="129453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text styles 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988BDF24-3B67-5B77-0D48-319FA7FD0F6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5745001" y="0"/>
            <a:ext cx="6446999" cy="6858000"/>
          </a:xfrm>
          <a:custGeom>
            <a:avLst/>
            <a:gdLst>
              <a:gd name="connsiteX0" fmla="*/ 2550369 w 6483642"/>
              <a:gd name="connsiteY0" fmla="*/ 0 h 6858000"/>
              <a:gd name="connsiteX1" fmla="*/ 4338592 w 6483642"/>
              <a:gd name="connsiteY1" fmla="*/ 0 h 6858000"/>
              <a:gd name="connsiteX2" fmla="*/ 6483642 w 6483642"/>
              <a:gd name="connsiteY2" fmla="*/ 1338386 h 6858000"/>
              <a:gd name="connsiteX3" fmla="*/ 6483642 w 6483642"/>
              <a:gd name="connsiteY3" fmla="*/ 5624376 h 6858000"/>
              <a:gd name="connsiteX4" fmla="*/ 4378767 w 6483642"/>
              <a:gd name="connsiteY4" fmla="*/ 6858000 h 6858000"/>
              <a:gd name="connsiteX5" fmla="*/ 2590564 w 6483642"/>
              <a:gd name="connsiteY5" fmla="*/ 6858000 h 6858000"/>
              <a:gd name="connsiteX6" fmla="*/ 133 w 6483642"/>
              <a:gd name="connsiteY6" fmla="*/ 5332429 h 6858000"/>
              <a:gd name="connsiteX7" fmla="*/ 20164 w 6483642"/>
              <a:gd name="connsiteY7" fmla="*/ 1404433 h 6858000"/>
              <a:gd name="connsiteX0" fmla="*/ 2530205 w 6463478"/>
              <a:gd name="connsiteY0" fmla="*/ 0 h 6858000"/>
              <a:gd name="connsiteX1" fmla="*/ 4318428 w 6463478"/>
              <a:gd name="connsiteY1" fmla="*/ 0 h 6858000"/>
              <a:gd name="connsiteX2" fmla="*/ 6463478 w 6463478"/>
              <a:gd name="connsiteY2" fmla="*/ 1338386 h 6858000"/>
              <a:gd name="connsiteX3" fmla="*/ 6463478 w 6463478"/>
              <a:gd name="connsiteY3" fmla="*/ 5624376 h 6858000"/>
              <a:gd name="connsiteX4" fmla="*/ 4358603 w 6463478"/>
              <a:gd name="connsiteY4" fmla="*/ 6858000 h 6858000"/>
              <a:gd name="connsiteX5" fmla="*/ 2570400 w 6463478"/>
              <a:gd name="connsiteY5" fmla="*/ 6858000 h 6858000"/>
              <a:gd name="connsiteX6" fmla="*/ 17140 w 6463478"/>
              <a:gd name="connsiteY6" fmla="*/ 5339864 h 6858000"/>
              <a:gd name="connsiteX7" fmla="*/ 0 w 6463478"/>
              <a:gd name="connsiteY7" fmla="*/ 1404433 h 6858000"/>
              <a:gd name="connsiteX8" fmla="*/ 2530205 w 6463478"/>
              <a:gd name="connsiteY8" fmla="*/ 0 h 6858000"/>
              <a:gd name="connsiteX0" fmla="*/ 2513726 w 6446999"/>
              <a:gd name="connsiteY0" fmla="*/ 0 h 6858000"/>
              <a:gd name="connsiteX1" fmla="*/ 4301949 w 6446999"/>
              <a:gd name="connsiteY1" fmla="*/ 0 h 6858000"/>
              <a:gd name="connsiteX2" fmla="*/ 6446999 w 6446999"/>
              <a:gd name="connsiteY2" fmla="*/ 1338386 h 6858000"/>
              <a:gd name="connsiteX3" fmla="*/ 6446999 w 6446999"/>
              <a:gd name="connsiteY3" fmla="*/ 5624376 h 6858000"/>
              <a:gd name="connsiteX4" fmla="*/ 4342124 w 6446999"/>
              <a:gd name="connsiteY4" fmla="*/ 6858000 h 6858000"/>
              <a:gd name="connsiteX5" fmla="*/ 2553921 w 6446999"/>
              <a:gd name="connsiteY5" fmla="*/ 6858000 h 6858000"/>
              <a:gd name="connsiteX6" fmla="*/ 661 w 6446999"/>
              <a:gd name="connsiteY6" fmla="*/ 5339864 h 6858000"/>
              <a:gd name="connsiteX7" fmla="*/ 299 w 6446999"/>
              <a:gd name="connsiteY7" fmla="*/ 1396044 h 6858000"/>
              <a:gd name="connsiteX8" fmla="*/ 2513726 w 6446999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46999" h="6858000">
                <a:moveTo>
                  <a:pt x="2513726" y="0"/>
                </a:moveTo>
                <a:lnTo>
                  <a:pt x="4301949" y="0"/>
                </a:lnTo>
                <a:lnTo>
                  <a:pt x="6446999" y="1338386"/>
                </a:lnTo>
                <a:lnTo>
                  <a:pt x="6446999" y="5624376"/>
                </a:lnTo>
                <a:lnTo>
                  <a:pt x="4342124" y="6858000"/>
                </a:lnTo>
                <a:lnTo>
                  <a:pt x="2553921" y="6858000"/>
                </a:lnTo>
                <a:lnTo>
                  <a:pt x="661" y="5339864"/>
                </a:lnTo>
                <a:cubicBezTo>
                  <a:pt x="-1473" y="4048155"/>
                  <a:pt x="2433" y="2687753"/>
                  <a:pt x="299" y="1396044"/>
                </a:cubicBezTo>
                <a:lnTo>
                  <a:pt x="2513726" y="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dirty="0"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6C45B-70BB-86F1-1866-F93BEC26ACF8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>
            <a:noAutofit/>
          </a:bodyPr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0044D-485D-043B-9D5B-C01AA8E06447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/>
          </a:p>
        </p:txBody>
      </p:sp>
    </p:spTree>
    <p:extLst>
      <p:ext uri="{BB962C8B-B14F-4D97-AF65-F5344CB8AC3E}">
        <p14:creationId xmlns:p14="http://schemas.microsoft.com/office/powerpoint/2010/main" val="4161259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>
            <a:extLst>
              <a:ext uri="{FF2B5EF4-FFF2-40B4-BE49-F238E27FC236}">
                <a16:creationId xmlns:a16="http://schemas.microsoft.com/office/drawing/2014/main" id="{F73BF8E3-2426-5D65-6582-D4B03C765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0510" y="2016579"/>
            <a:ext cx="4441188" cy="27758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ADF8D8A3-175E-9A50-A98B-3766DAAB5EE2}"/>
              </a:ext>
            </a:extLst>
          </p:cNvPr>
          <p:cNvSpPr/>
          <p:nvPr userDrawn="1"/>
        </p:nvSpPr>
        <p:spPr>
          <a:xfrm rot="5400000">
            <a:off x="1308232" y="2004972"/>
            <a:ext cx="3593592" cy="2880360"/>
          </a:xfrm>
          <a:prstGeom prst="hexagon">
            <a:avLst>
              <a:gd name="adj" fmla="val 31211"/>
              <a:gd name="vf" fmla="val 11547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Text 47" descr="Click icon to add picture">
            <a:extLst>
              <a:ext uri="{FF2B5EF4-FFF2-40B4-BE49-F238E27FC236}">
                <a16:creationId xmlns:a16="http://schemas.microsoft.com/office/drawing/2014/main" id="{B264F104-ED4D-9A7F-E598-295893E05B7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319235" y="2911781"/>
            <a:ext cx="1570612" cy="107082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1" cap="all" baseline="0">
                <a:solidFill>
                  <a:schemeClr val="tx2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title style 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7A084A88-6A62-9495-6CFE-1127D5CAAAB2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581710" y="555648"/>
            <a:ext cx="5045662" cy="5783096"/>
          </a:xfrm>
          <a:custGeom>
            <a:avLst/>
            <a:gdLst>
              <a:gd name="connsiteX0" fmla="*/ 2523318 w 5045662"/>
              <a:gd name="connsiteY0" fmla="*/ 1092708 h 5783096"/>
              <a:gd name="connsiteX1" fmla="*/ 1083139 w 5045662"/>
              <a:gd name="connsiteY1" fmla="*/ 1991697 h 5783096"/>
              <a:gd name="connsiteX2" fmla="*/ 1083139 w 5045662"/>
              <a:gd name="connsiteY2" fmla="*/ 3787311 h 5783096"/>
              <a:gd name="connsiteX3" fmla="*/ 2523318 w 5045662"/>
              <a:gd name="connsiteY3" fmla="*/ 4686300 h 5783096"/>
              <a:gd name="connsiteX4" fmla="*/ 3963497 w 5045662"/>
              <a:gd name="connsiteY4" fmla="*/ 3787311 h 5783096"/>
              <a:gd name="connsiteX5" fmla="*/ 3963497 w 5045662"/>
              <a:gd name="connsiteY5" fmla="*/ 1991697 h 5783096"/>
              <a:gd name="connsiteX6" fmla="*/ 2470122 w 5045662"/>
              <a:gd name="connsiteY6" fmla="*/ 0 h 5783096"/>
              <a:gd name="connsiteX7" fmla="*/ 5037208 w 5045662"/>
              <a:gd name="connsiteY7" fmla="*/ 1458369 h 5783096"/>
              <a:gd name="connsiteX8" fmla="*/ 5045662 w 5045662"/>
              <a:gd name="connsiteY8" fmla="*/ 4339769 h 5783096"/>
              <a:gd name="connsiteX9" fmla="*/ 2561576 w 5045662"/>
              <a:gd name="connsiteY9" fmla="*/ 5783096 h 5783096"/>
              <a:gd name="connsiteX10" fmla="*/ 24164 w 5045662"/>
              <a:gd name="connsiteY10" fmla="*/ 4354881 h 5783096"/>
              <a:gd name="connsiteX11" fmla="*/ 0 w 5045662"/>
              <a:gd name="connsiteY11" fmla="*/ 1453765 h 5783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45662" h="5783096">
                <a:moveTo>
                  <a:pt x="2523318" y="1092708"/>
                </a:moveTo>
                <a:lnTo>
                  <a:pt x="1083139" y="1991697"/>
                </a:lnTo>
                <a:lnTo>
                  <a:pt x="1083139" y="3787311"/>
                </a:lnTo>
                <a:lnTo>
                  <a:pt x="2523318" y="4686300"/>
                </a:lnTo>
                <a:lnTo>
                  <a:pt x="3963497" y="3787311"/>
                </a:lnTo>
                <a:lnTo>
                  <a:pt x="3963497" y="1991697"/>
                </a:lnTo>
                <a:close/>
                <a:moveTo>
                  <a:pt x="2470122" y="0"/>
                </a:moveTo>
                <a:lnTo>
                  <a:pt x="5037208" y="1458369"/>
                </a:lnTo>
                <a:cubicBezTo>
                  <a:pt x="5040026" y="2418836"/>
                  <a:pt x="5042844" y="3379302"/>
                  <a:pt x="5045662" y="4339769"/>
                </a:cubicBezTo>
                <a:lnTo>
                  <a:pt x="2561576" y="5783096"/>
                </a:lnTo>
                <a:lnTo>
                  <a:pt x="24164" y="4354881"/>
                </a:lnTo>
                <a:lnTo>
                  <a:pt x="0" y="1453765"/>
                </a:lnTo>
                <a:close/>
              </a:path>
            </a:pathLst>
          </a:custGeom>
        </p:spPr>
        <p:txBody>
          <a:bodyPr wrap="square" tIns="45720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407711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2BC57-1D8D-9F59-24F9-1E8232279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9" y="507076"/>
            <a:ext cx="10515600" cy="111543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47">
            <a:extLst>
              <a:ext uri="{FF2B5EF4-FFF2-40B4-BE49-F238E27FC236}">
                <a16:creationId xmlns:a16="http://schemas.microsoft.com/office/drawing/2014/main" id="{561744A6-D3EA-42C3-8E71-3BB8BA1E6149}"/>
              </a:ext>
            </a:extLst>
          </p:cNvPr>
          <p:cNvSpPr>
            <a:spLocks noGrp="1"/>
          </p:cNvSpPr>
          <p:nvPr>
            <p:ph type="chart" sz="quarter" idx="27" hasCustomPrompt="1"/>
          </p:nvPr>
        </p:nvSpPr>
        <p:spPr>
          <a:xfrm>
            <a:off x="587829" y="1622510"/>
            <a:ext cx="10889796" cy="41557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to edit master text style</a:t>
            </a:r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C82179-6F61-D1EC-D800-74B748B37F0E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803A51-0211-9F66-D20B-444BC94AA39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/>
          </a:p>
        </p:txBody>
      </p:sp>
    </p:spTree>
    <p:extLst>
      <p:ext uri="{BB962C8B-B14F-4D97-AF65-F5344CB8AC3E}">
        <p14:creationId xmlns:p14="http://schemas.microsoft.com/office/powerpoint/2010/main" val="2676827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4">
            <a:extLst>
              <a:ext uri="{FF2B5EF4-FFF2-40B4-BE49-F238E27FC236}">
                <a16:creationId xmlns:a16="http://schemas.microsoft.com/office/drawing/2014/main" id="{05751864-B11A-0286-13EA-2AC2A2C8D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721538"/>
            <a:ext cx="10889796" cy="14189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Table placeholder">
            <a:extLst>
              <a:ext uri="{FF2B5EF4-FFF2-40B4-BE49-F238E27FC236}">
                <a16:creationId xmlns:a16="http://schemas.microsoft.com/office/drawing/2014/main" id="{CFC5FF09-DE50-4155-81A0-5DD9B700F205}"/>
              </a:ext>
            </a:extLst>
          </p:cNvPr>
          <p:cNvSpPr>
            <a:spLocks noGrp="1"/>
          </p:cNvSpPr>
          <p:nvPr>
            <p:ph type="tbl" sz="quarter" idx="27" hasCustomPrompt="1"/>
          </p:nvPr>
        </p:nvSpPr>
        <p:spPr>
          <a:xfrm>
            <a:off x="581709" y="1614198"/>
            <a:ext cx="10889796" cy="431785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to edit master text style</a:t>
            </a:r>
            <a:endParaRPr lang="zh-CN" altLang="en-US"/>
          </a:p>
        </p:txBody>
      </p:sp>
      <p:sp>
        <p:nvSpPr>
          <p:cNvPr id="9" name="Freeform: Shape 5">
            <a:extLst>
              <a:ext uri="{FF2B5EF4-FFF2-40B4-BE49-F238E27FC236}">
                <a16:creationId xmlns:a16="http://schemas.microsoft.com/office/drawing/2014/main" id="{3F619E6B-153E-B522-47EB-4104C405736C}"/>
              </a:ext>
            </a:extLst>
          </p:cNvPr>
          <p:cNvSpPr/>
          <p:nvPr userDrawn="1"/>
        </p:nvSpPr>
        <p:spPr>
          <a:xfrm>
            <a:off x="10551278" y="4665388"/>
            <a:ext cx="603952" cy="68174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87A7B3D-E004-6D6A-5979-8F1BADBC9237}"/>
              </a:ext>
            </a:extLst>
          </p:cNvPr>
          <p:cNvSpPr/>
          <p:nvPr userDrawn="1"/>
        </p:nvSpPr>
        <p:spPr>
          <a:xfrm>
            <a:off x="10524774" y="5146146"/>
            <a:ext cx="1667226" cy="1711855"/>
          </a:xfrm>
          <a:custGeom>
            <a:avLst/>
            <a:gdLst>
              <a:gd name="connsiteX0" fmla="*/ 998834 w 1667226"/>
              <a:gd name="connsiteY0" fmla="*/ 0 h 1711855"/>
              <a:gd name="connsiteX1" fmla="*/ 1667226 w 1667226"/>
              <a:gd name="connsiteY1" fmla="*/ 373790 h 1711855"/>
              <a:gd name="connsiteX2" fmla="*/ 1667226 w 1667226"/>
              <a:gd name="connsiteY2" fmla="*/ 1711855 h 1711855"/>
              <a:gd name="connsiteX3" fmla="*/ 48502 w 1667226"/>
              <a:gd name="connsiteY3" fmla="*/ 1711855 h 1711855"/>
              <a:gd name="connsiteX4" fmla="*/ 0 w 1667226"/>
              <a:gd name="connsiteY4" fmla="*/ 1684915 h 1711855"/>
              <a:gd name="connsiteX5" fmla="*/ 0 w 1667226"/>
              <a:gd name="connsiteY5" fmla="*/ 564300 h 17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67226" h="1711855">
                <a:moveTo>
                  <a:pt x="998834" y="0"/>
                </a:moveTo>
                <a:lnTo>
                  <a:pt x="1667226" y="373790"/>
                </a:lnTo>
                <a:lnTo>
                  <a:pt x="1667226" y="1711855"/>
                </a:lnTo>
                <a:lnTo>
                  <a:pt x="48502" y="1711855"/>
                </a:lnTo>
                <a:lnTo>
                  <a:pt x="0" y="1684915"/>
                </a:lnTo>
                <a:lnTo>
                  <a:pt x="0" y="564300"/>
                </a:ln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1">
            <a:extLst>
              <a:ext uri="{FF2B5EF4-FFF2-40B4-BE49-F238E27FC236}">
                <a16:creationId xmlns:a16="http://schemas.microsoft.com/office/drawing/2014/main" id="{A4CA3A93-BDBF-112D-54A0-05BF6B06BCC1}"/>
              </a:ext>
            </a:extLst>
          </p:cNvPr>
          <p:cNvSpPr/>
          <p:nvPr userDrawn="1"/>
        </p:nvSpPr>
        <p:spPr>
          <a:xfrm>
            <a:off x="10177285" y="5347130"/>
            <a:ext cx="748554" cy="85636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F7A154B-D8F5-C1FB-307D-496380875BD1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>
            <a:noAutofit/>
          </a:bodyPr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28715E-D2CE-A33E-1A28-4E627F239BB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/>
          </a:p>
        </p:txBody>
      </p:sp>
    </p:spTree>
    <p:extLst>
      <p:ext uri="{BB962C8B-B14F-4D97-AF65-F5344CB8AC3E}">
        <p14:creationId xmlns:p14="http://schemas.microsoft.com/office/powerpoint/2010/main" val="2121256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BF58E95-E9E1-28E6-FB2F-DE80889223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9079" y="1856195"/>
            <a:ext cx="4518122" cy="1688906"/>
          </a:xfrm>
        </p:spPr>
        <p:txBody>
          <a:bodyPr anchor="b">
            <a:noAutofit/>
          </a:bodyPr>
          <a:lstStyle>
            <a:lvl1pPr>
              <a:defRPr sz="2700">
                <a:latin typeface="+mn-lt"/>
              </a:defRPr>
            </a:lvl1pPr>
          </a:lstStyle>
          <a:p>
            <a:r>
              <a:rPr lang="en-US" noProof="0"/>
              <a:t>Click to edit </a:t>
            </a:r>
            <a:r>
              <a:rPr lang="en-US" altLang="zh-CN" noProof="0"/>
              <a:t>Text </a:t>
            </a:r>
            <a:r>
              <a:rPr lang="en-US" noProof="0"/>
              <a:t>style</a:t>
            </a:r>
          </a:p>
        </p:txBody>
      </p:sp>
      <p:sp>
        <p:nvSpPr>
          <p:cNvPr id="11" name="subtitle 47">
            <a:extLst>
              <a:ext uri="{FF2B5EF4-FFF2-40B4-BE49-F238E27FC236}">
                <a16:creationId xmlns:a16="http://schemas.microsoft.com/office/drawing/2014/main" id="{3B45AD65-2B81-A368-E5F0-5C61D0B1DFE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095999" y="3695015"/>
            <a:ext cx="4672693" cy="168890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2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/>
              <a:t>Click to edit Master text styles </a:t>
            </a:r>
          </a:p>
        </p:txBody>
      </p:sp>
      <p:sp>
        <p:nvSpPr>
          <p:cNvPr id="4" name="Freeform: Shape 5">
            <a:extLst>
              <a:ext uri="{FF2B5EF4-FFF2-40B4-BE49-F238E27FC236}">
                <a16:creationId xmlns:a16="http://schemas.microsoft.com/office/drawing/2014/main" id="{0CA4AA19-0D07-46AB-AC12-64054BBBB499}"/>
              </a:ext>
            </a:extLst>
          </p:cNvPr>
          <p:cNvSpPr/>
          <p:nvPr userDrawn="1"/>
        </p:nvSpPr>
        <p:spPr>
          <a:xfrm>
            <a:off x="3843559" y="722518"/>
            <a:ext cx="1244907" cy="140525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5" name="Freeform: Shape 6">
            <a:extLst>
              <a:ext uri="{FF2B5EF4-FFF2-40B4-BE49-F238E27FC236}">
                <a16:creationId xmlns:a16="http://schemas.microsoft.com/office/drawing/2014/main" id="{DF781D9E-0DF5-4DDA-84E6-35DFB054158C}"/>
              </a:ext>
            </a:extLst>
          </p:cNvPr>
          <p:cNvSpPr/>
          <p:nvPr userDrawn="1"/>
        </p:nvSpPr>
        <p:spPr>
          <a:xfrm>
            <a:off x="1223929" y="1436914"/>
            <a:ext cx="2857005" cy="326977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600" noProof="0"/>
          </a:p>
        </p:txBody>
      </p:sp>
      <p:sp>
        <p:nvSpPr>
          <p:cNvPr id="6" name="Freeform: Shape 7">
            <a:extLst>
              <a:ext uri="{FF2B5EF4-FFF2-40B4-BE49-F238E27FC236}">
                <a16:creationId xmlns:a16="http://schemas.microsoft.com/office/drawing/2014/main" id="{86BA1075-E23C-4BC9-8F67-B2E408F864D2}"/>
              </a:ext>
            </a:extLst>
          </p:cNvPr>
          <p:cNvSpPr/>
          <p:nvPr userDrawn="1"/>
        </p:nvSpPr>
        <p:spPr>
          <a:xfrm>
            <a:off x="758702" y="3457554"/>
            <a:ext cx="1208037" cy="138175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B2A4CA75-D17E-243B-9C56-A63C75AF6D56}"/>
              </a:ext>
            </a:extLst>
          </p:cNvPr>
          <p:cNvSpPr/>
          <p:nvPr userDrawn="1"/>
        </p:nvSpPr>
        <p:spPr>
          <a:xfrm>
            <a:off x="2917915" y="4662164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64077E-956B-EA3A-700F-A833D82341FE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>
            <a:noAutofit/>
          </a:bodyPr>
          <a:lstStyle/>
          <a:p>
            <a:r>
              <a:rPr lang="en-US" noProof="0"/>
              <a:t>Presentation Title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ED455D4-27F3-B6AD-2A20-7475F307E5E4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/>
          </a:p>
        </p:txBody>
      </p:sp>
    </p:spTree>
    <p:extLst>
      <p:ext uri="{BB962C8B-B14F-4D97-AF65-F5344CB8AC3E}">
        <p14:creationId xmlns:p14="http://schemas.microsoft.com/office/powerpoint/2010/main" val="125641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4">
            <a:extLst>
              <a:ext uri="{FF2B5EF4-FFF2-40B4-BE49-F238E27FC236}">
                <a16:creationId xmlns:a16="http://schemas.microsoft.com/office/drawing/2014/main" id="{DCA6F28B-ACF1-D3CB-8968-4F64BEA0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E2F72F6F-0172-47B0-8D9E-0EED383332E2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114798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</a:p>
        </p:txBody>
      </p:sp>
      <p:sp>
        <p:nvSpPr>
          <p:cNvPr id="52" name="Content placeholder 47" descr="Click icon to add picture">
            <a:extLst>
              <a:ext uri="{FF2B5EF4-FFF2-40B4-BE49-F238E27FC236}">
                <a16:creationId xmlns:a16="http://schemas.microsoft.com/office/drawing/2014/main" id="{2369DDD8-CFC2-4980-A0DB-411AA173B47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214003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title style </a:t>
            </a:r>
          </a:p>
        </p:txBody>
      </p:sp>
      <p:sp>
        <p:nvSpPr>
          <p:cNvPr id="53" name="Content placeholder 47">
            <a:extLst>
              <a:ext uri="{FF2B5EF4-FFF2-40B4-BE49-F238E27FC236}">
                <a16:creationId xmlns:a16="http://schemas.microsoft.com/office/drawing/2014/main" id="{B66AC261-5929-40D2-A646-8F16675DE38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214003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B33A9FB2-1610-4389-B352-D99255F77BEC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623536" y="1840730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DEE851A8-3FB7-B319-A053-BE08A45763C5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37204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title style </a:t>
            </a:r>
          </a:p>
        </p:txBody>
      </p:sp>
      <p:sp>
        <p:nvSpPr>
          <p:cNvPr id="22" name="Content placeholder 47">
            <a:extLst>
              <a:ext uri="{FF2B5EF4-FFF2-40B4-BE49-F238E27FC236}">
                <a16:creationId xmlns:a16="http://schemas.microsoft.com/office/drawing/2014/main" id="{5743B59B-3EAA-B249-07CE-9C9C5B0B6AB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37204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0AC60B87-71AC-4AA8-9AE7-B3B427BACB12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6113401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</a:p>
        </p:txBody>
      </p:sp>
      <p:sp>
        <p:nvSpPr>
          <p:cNvPr id="19" name="Content placeholder 47" descr="Click icon to add picture">
            <a:extLst>
              <a:ext uri="{FF2B5EF4-FFF2-40B4-BE49-F238E27FC236}">
                <a16:creationId xmlns:a16="http://schemas.microsoft.com/office/drawing/2014/main" id="{110FBA5D-2CEB-4D44-16CA-0F24099B140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218710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2108E774-D145-FA07-58F1-7DB37A30A59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218710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05B25D7D-82BA-4FF5-9C92-4AD18184751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8500328" y="1836331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</a:p>
        </p:txBody>
      </p:sp>
      <p:sp>
        <p:nvSpPr>
          <p:cNvPr id="25" name="Content placeholder 47" descr="Click icon to add picture">
            <a:extLst>
              <a:ext uri="{FF2B5EF4-FFF2-40B4-BE49-F238E27FC236}">
                <a16:creationId xmlns:a16="http://schemas.microsoft.com/office/drawing/2014/main" id="{A9C2624B-E6E6-C673-E8FF-F4BF909C3AC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6353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title style </a:t>
            </a:r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A003837A-CCD7-3699-D86F-CB884CA4C675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86353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text styles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9028585-56FF-7B3D-783D-D06964F7C099}"/>
              </a:ext>
            </a:extLst>
          </p:cNvPr>
          <p:cNvSpPr>
            <a:spLocks noGrp="1"/>
          </p:cNvSpPr>
          <p:nvPr>
            <p:ph type="ftr" sz="quarter" idx="58"/>
          </p:nvPr>
        </p:nvSpPr>
        <p:spPr/>
        <p:txBody>
          <a:bodyPr>
            <a:noAutofit/>
          </a:bodyPr>
          <a:lstStyle/>
          <a:p>
            <a:r>
              <a:rPr lang="en-US" noProof="0"/>
              <a:t>Presentation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090978-DDC9-0FA2-2CFD-733C8B854F3C}"/>
              </a:ext>
            </a:extLst>
          </p:cNvPr>
          <p:cNvSpPr>
            <a:spLocks noGrp="1"/>
          </p:cNvSpPr>
          <p:nvPr>
            <p:ph type="sldNum" sz="quarter" idx="59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/>
          </a:p>
        </p:txBody>
      </p:sp>
    </p:spTree>
    <p:extLst>
      <p:ext uri="{BB962C8B-B14F-4D97-AF65-F5344CB8AC3E}">
        <p14:creationId xmlns:p14="http://schemas.microsoft.com/office/powerpoint/2010/main" val="226368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92FA2A-46BA-2A19-C3CE-EC6985867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367293"/>
            <a:ext cx="3909993" cy="3629708"/>
          </a:xfr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BF9EDF7D-3BB1-43C0-92BB-091CCC520477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426979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39" name="Content placeholder 47" descr="Click icon to add picture">
            <a:extLst>
              <a:ext uri="{FF2B5EF4-FFF2-40B4-BE49-F238E27FC236}">
                <a16:creationId xmlns:a16="http://schemas.microsoft.com/office/drawing/2014/main" id="{15896C2C-7C25-4BC0-AF9B-DF590A2909A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520210" y="522515"/>
            <a:ext cx="2289842" cy="62655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CAC554EF-FF8F-4055-A716-E82F461413B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520211" y="1165881"/>
            <a:ext cx="2289842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1400" b="0" i="0">
                <a:solidFill>
                  <a:schemeClr val="bg1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text styles </a:t>
            </a:r>
          </a:p>
        </p:txBody>
      </p:sp>
      <p:sp>
        <p:nvSpPr>
          <p:cNvPr id="56" name="Content placeholder 47">
            <a:extLst>
              <a:ext uri="{FF2B5EF4-FFF2-40B4-BE49-F238E27FC236}">
                <a16:creationId xmlns:a16="http://schemas.microsoft.com/office/drawing/2014/main" id="{4F0742C0-A9F2-4886-B17E-6915399483C3}"/>
              </a:ext>
            </a:extLst>
          </p:cNvPr>
          <p:cNvSpPr>
            <a:spLocks noGrp="1"/>
          </p:cNvSpPr>
          <p:nvPr>
            <p:ph type="pic" sz="quarter" idx="72"/>
          </p:nvPr>
        </p:nvSpPr>
        <p:spPr>
          <a:xfrm>
            <a:off x="805991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1" name="Content placeholder 47" descr="Click icon to add picture">
            <a:extLst>
              <a:ext uri="{FF2B5EF4-FFF2-40B4-BE49-F238E27FC236}">
                <a16:creationId xmlns:a16="http://schemas.microsoft.com/office/drawing/2014/main" id="{CE3DC674-39AB-43B9-AC30-97A68D221596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309889" y="642667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title style </a:t>
            </a:r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F12189CA-0E22-41A5-91FD-03761860993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309891" y="1165881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/>
              <a:t>Click to edit Master text styles </a:t>
            </a:r>
          </a:p>
        </p:txBody>
      </p:sp>
      <p:sp>
        <p:nvSpPr>
          <p:cNvPr id="48" name="Content placeholder 47">
            <a:extLst>
              <a:ext uri="{FF2B5EF4-FFF2-40B4-BE49-F238E27FC236}">
                <a16:creationId xmlns:a16="http://schemas.microsoft.com/office/drawing/2014/main" id="{A962C62E-F92F-445A-9243-8B433747A548}"/>
              </a:ext>
            </a:extLst>
          </p:cNvPr>
          <p:cNvSpPr>
            <a:spLocks noGrp="1"/>
          </p:cNvSpPr>
          <p:nvPr>
            <p:ph type="pic" sz="quarter" idx="69"/>
          </p:nvPr>
        </p:nvSpPr>
        <p:spPr>
          <a:xfrm>
            <a:off x="426979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 descr="Click icon to add picture">
            <a:extLst>
              <a:ext uri="{FF2B5EF4-FFF2-40B4-BE49-F238E27FC236}">
                <a16:creationId xmlns:a16="http://schemas.microsoft.com/office/drawing/2014/main" id="{DE6F9463-BB2D-43FC-BE8F-21D3F9A2539C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5520210" y="2105171"/>
            <a:ext cx="2193021" cy="61741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title style </a:t>
            </a:r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7DF27694-08A2-4530-B763-5A9B9D4DC6E0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5520212" y="2739721"/>
            <a:ext cx="2193021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2EA753B3-D0BB-4484-85D1-E28345D99F4C}"/>
              </a:ext>
            </a:extLst>
          </p:cNvPr>
          <p:cNvSpPr>
            <a:spLocks noGrp="1"/>
          </p:cNvSpPr>
          <p:nvPr>
            <p:ph type="pic" sz="quarter" idx="73"/>
          </p:nvPr>
        </p:nvSpPr>
        <p:spPr>
          <a:xfrm>
            <a:off x="805991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5" name="Content placeholder 47" descr="Click icon to add picture">
            <a:extLst>
              <a:ext uri="{FF2B5EF4-FFF2-40B4-BE49-F238E27FC236}">
                <a16:creationId xmlns:a16="http://schemas.microsoft.com/office/drawing/2014/main" id="{20398AA4-3D68-487D-BE7C-9F1D45E3F5F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9309890" y="2032203"/>
            <a:ext cx="2098039" cy="70114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title style </a:t>
            </a:r>
          </a:p>
        </p:txBody>
      </p:sp>
      <p:sp>
        <p:nvSpPr>
          <p:cNvPr id="46" name="Content placeholder 47">
            <a:extLst>
              <a:ext uri="{FF2B5EF4-FFF2-40B4-BE49-F238E27FC236}">
                <a16:creationId xmlns:a16="http://schemas.microsoft.com/office/drawing/2014/main" id="{6B623D7A-5E96-42AB-9B1F-14E445503187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9309890" y="274640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/>
              <a:t>Click to edit Master text styles </a:t>
            </a:r>
          </a:p>
        </p:txBody>
      </p:sp>
      <p:sp>
        <p:nvSpPr>
          <p:cNvPr id="49" name="Content placeholder 47">
            <a:extLst>
              <a:ext uri="{FF2B5EF4-FFF2-40B4-BE49-F238E27FC236}">
                <a16:creationId xmlns:a16="http://schemas.microsoft.com/office/drawing/2014/main" id="{EAA5B0EA-1F3B-4D8B-9BB9-F9037A393705}"/>
              </a:ext>
            </a:extLst>
          </p:cNvPr>
          <p:cNvSpPr>
            <a:spLocks noGrp="1"/>
          </p:cNvSpPr>
          <p:nvPr>
            <p:ph type="pic" sz="quarter" idx="70"/>
          </p:nvPr>
        </p:nvSpPr>
        <p:spPr>
          <a:xfrm>
            <a:off x="426979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7" name="Content placeholder 47" descr="Click icon to add picture">
            <a:extLst>
              <a:ext uri="{FF2B5EF4-FFF2-40B4-BE49-F238E27FC236}">
                <a16:creationId xmlns:a16="http://schemas.microsoft.com/office/drawing/2014/main" id="{2C93687D-1E42-4B01-9F16-9FA098CE1153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5520210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title style </a:t>
            </a:r>
          </a:p>
        </p:txBody>
      </p:sp>
      <p:sp>
        <p:nvSpPr>
          <p:cNvPr id="50" name="Content placeholder 47">
            <a:extLst>
              <a:ext uri="{FF2B5EF4-FFF2-40B4-BE49-F238E27FC236}">
                <a16:creationId xmlns:a16="http://schemas.microsoft.com/office/drawing/2014/main" id="{7AB91474-458B-45F7-9773-FA375C2CF7FD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552021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52E587E7-A09A-4FB2-8774-8073E737F106}"/>
              </a:ext>
            </a:extLst>
          </p:cNvPr>
          <p:cNvSpPr>
            <a:spLocks noGrp="1"/>
          </p:cNvSpPr>
          <p:nvPr>
            <p:ph type="pic" sz="quarter" idx="74"/>
          </p:nvPr>
        </p:nvSpPr>
        <p:spPr>
          <a:xfrm>
            <a:off x="805991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1" name="Content placeholder 47" descr="Click icon to add picture">
            <a:extLst>
              <a:ext uri="{FF2B5EF4-FFF2-40B4-BE49-F238E27FC236}">
                <a16:creationId xmlns:a16="http://schemas.microsoft.com/office/drawing/2014/main" id="{FBF01DC7-D684-4484-B2AA-B50F7B1A00DA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9309889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title style </a:t>
            </a:r>
          </a:p>
        </p:txBody>
      </p:sp>
      <p:sp>
        <p:nvSpPr>
          <p:cNvPr id="52" name="Content placeholder 47">
            <a:extLst>
              <a:ext uri="{FF2B5EF4-FFF2-40B4-BE49-F238E27FC236}">
                <a16:creationId xmlns:a16="http://schemas.microsoft.com/office/drawing/2014/main" id="{6046C90F-8A25-4E70-9BC9-4496C6B94EBC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930989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/>
              <a:t>Click to edit Master text styles </a:t>
            </a:r>
          </a:p>
        </p:txBody>
      </p:sp>
      <p:sp>
        <p:nvSpPr>
          <p:cNvPr id="55" name="Content placeholder 47">
            <a:extLst>
              <a:ext uri="{FF2B5EF4-FFF2-40B4-BE49-F238E27FC236}">
                <a16:creationId xmlns:a16="http://schemas.microsoft.com/office/drawing/2014/main" id="{D05B9A22-6B21-40BB-BBC1-9586C432A97B}"/>
              </a:ext>
            </a:extLst>
          </p:cNvPr>
          <p:cNvSpPr>
            <a:spLocks noGrp="1"/>
          </p:cNvSpPr>
          <p:nvPr>
            <p:ph type="pic" sz="quarter" idx="71"/>
          </p:nvPr>
        </p:nvSpPr>
        <p:spPr>
          <a:xfrm>
            <a:off x="426979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3" name="Content placeholder 47" descr="Click icon to add picture">
            <a:extLst>
              <a:ext uri="{FF2B5EF4-FFF2-40B4-BE49-F238E27FC236}">
                <a16:creationId xmlns:a16="http://schemas.microsoft.com/office/drawing/2014/main" id="{F5E2B418-8D0E-4995-A3ED-4348C6F4A1AF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5520210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title style </a:t>
            </a:r>
          </a:p>
        </p:txBody>
      </p:sp>
      <p:sp>
        <p:nvSpPr>
          <p:cNvPr id="58" name="Content placeholder 47">
            <a:extLst>
              <a:ext uri="{FF2B5EF4-FFF2-40B4-BE49-F238E27FC236}">
                <a16:creationId xmlns:a16="http://schemas.microsoft.com/office/drawing/2014/main" id="{90A2A6E4-4D11-4F28-9D68-BC28580EBC05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552021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A74DEBE4-2F74-4EB7-9501-8D37A3151B2A}"/>
              </a:ext>
            </a:extLst>
          </p:cNvPr>
          <p:cNvSpPr>
            <a:spLocks noGrp="1"/>
          </p:cNvSpPr>
          <p:nvPr>
            <p:ph type="pic" sz="quarter" idx="75"/>
          </p:nvPr>
        </p:nvSpPr>
        <p:spPr>
          <a:xfrm>
            <a:off x="805991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9" name="Content placeholder 47" descr="Click icon to add picture">
            <a:extLst>
              <a:ext uri="{FF2B5EF4-FFF2-40B4-BE49-F238E27FC236}">
                <a16:creationId xmlns:a16="http://schemas.microsoft.com/office/drawing/2014/main" id="{070D69EE-1032-4604-B201-FD13AE846E9E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9313612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title style </a:t>
            </a:r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B65187B8-CD7A-46B0-A851-E2456586E758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930989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/>
              <a:t>Click to edit Master text styles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64988-2386-5A15-B085-00BD5D58E53C}"/>
              </a:ext>
            </a:extLst>
          </p:cNvPr>
          <p:cNvSpPr>
            <a:spLocks noGrp="1"/>
          </p:cNvSpPr>
          <p:nvPr>
            <p:ph type="ftr" sz="quarter" idx="76"/>
          </p:nvPr>
        </p:nvSpPr>
        <p:spPr/>
        <p:txBody>
          <a:bodyPr>
            <a:noAutofit/>
          </a:bodyPr>
          <a:lstStyle/>
          <a:p>
            <a:r>
              <a:rPr lang="en-US" noProof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CC095-C330-BF75-42CE-50A46EAD82C5}"/>
              </a:ext>
            </a:extLst>
          </p:cNvPr>
          <p:cNvSpPr>
            <a:spLocks noGrp="1"/>
          </p:cNvSpPr>
          <p:nvPr>
            <p:ph type="sldNum" sz="quarter" idx="77"/>
          </p:nvPr>
        </p:nvSpPr>
        <p:spPr/>
        <p:txBody>
          <a:bodyPr>
            <a:noAutofit/>
          </a:bodyPr>
          <a:lstStyle>
            <a:lvl1pPr>
              <a:defRPr b="0"/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43117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7">
            <a:extLst>
              <a:ext uri="{FF2B5EF4-FFF2-40B4-BE49-F238E27FC236}">
                <a16:creationId xmlns:a16="http://schemas.microsoft.com/office/drawing/2014/main" id="{28B6388A-37D2-4382-A7FC-9B9A76BDE8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4169" y="6217920"/>
            <a:ext cx="458592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8CB8A3D-9A54-FD7C-F6A5-B33E6C891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F38A7675-78A2-B642-22AF-B98514C68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76125D-E69D-E2ED-1549-3D67DBD4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2179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noProof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02057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52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8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32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5640" userDrawn="1">
          <p15:clr>
            <a:srgbClr val="F26B43"/>
          </p15:clr>
        </p15:guide>
        <p15:guide id="4" pos="1656" userDrawn="1">
          <p15:clr>
            <a:srgbClr val="F26B43"/>
          </p15:clr>
        </p15:guide>
        <p15:guide id="5" pos="52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loonylabs.org/2020/07/03/disinformation-age/" TargetMode="Externa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1.jpeg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://lsatblog.blogspot.com/2009/12/february-2010-lsat-questions-answers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journalistsresource.org/studies/society/internet/health-misinformation-debunk-facebook-twitter/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Relationship Id="rId5" Type="http://schemas.openxmlformats.org/officeDocument/2006/relationships/hyperlink" Target="https://journalistsresource.org/politics-and-government/fake-news-conspiracy-theories-journalism-research/" TargetMode="External"/><Relationship Id="rId4" Type="http://schemas.openxmlformats.org/officeDocument/2006/relationships/image" Target="../media/image1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bcnews.com/news/us-news/social-media-hosted-lot-fake-health-news-year-here-s-n1107466" TargetMode="External"/><Relationship Id="rId2" Type="http://schemas.openxmlformats.org/officeDocument/2006/relationships/hyperlink" Target="https://doi.org/10.1016/j.puhe.2021.11.022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3A3B864-5E85-99D2-93E5-5CA1F4F35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450" y="1076726"/>
            <a:ext cx="6190107" cy="2967641"/>
          </a:xfrm>
        </p:spPr>
        <p:txBody>
          <a:bodyPr/>
          <a:lstStyle/>
          <a:p>
            <a:r>
              <a:rPr lang="en-US"/>
              <a:t>Text Analysis: Health Misinformation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85E0237-B9A1-0B58-E0AA-05EF84817EB4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601365" y="4172084"/>
            <a:ext cx="3256385" cy="120954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000"/>
              <a:t>Mason Womble</a:t>
            </a:r>
          </a:p>
          <a:p>
            <a:r>
              <a:rPr lang="en-US" sz="2000"/>
              <a:t>Sharon Jepkosgei</a:t>
            </a:r>
          </a:p>
          <a:p>
            <a:r>
              <a:rPr lang="en-US" sz="2000"/>
              <a:t>Kendall Goodland</a:t>
            </a:r>
          </a:p>
          <a:p>
            <a:endParaRPr lang="en-US"/>
          </a:p>
          <a:p>
            <a:endParaRPr lang="en-US"/>
          </a:p>
        </p:txBody>
      </p:sp>
      <p:pic>
        <p:nvPicPr>
          <p:cNvPr id="12" name="Shape 31">
            <a:extLst>
              <a:ext uri="{FF2B5EF4-FFF2-40B4-BE49-F238E27FC236}">
                <a16:creationId xmlns:a16="http://schemas.microsoft.com/office/drawing/2014/main" id="{A2E096B7-3B4F-355B-58E5-41784AC8BE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555" b="2555"/>
          <a:stretch>
            <a:fillRect/>
          </a:stretch>
        </p:blipFill>
        <p:spPr>
          <a:xfrm>
            <a:off x="6284315" y="3984454"/>
            <a:ext cx="1570617" cy="17968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</p:pic>
      <p:pic>
        <p:nvPicPr>
          <p:cNvPr id="13" name="Shape 33">
            <a:extLst>
              <a:ext uri="{FF2B5EF4-FFF2-40B4-BE49-F238E27FC236}">
                <a16:creationId xmlns:a16="http://schemas.microsoft.com/office/drawing/2014/main" id="{4D81E37E-7366-D88D-83B8-BBA577CA4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9897686" y="1064464"/>
            <a:ext cx="1570617" cy="17968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</p:pic>
      <p:pic>
        <p:nvPicPr>
          <p:cNvPr id="6" name="Picture Placeholder 5" descr="A hand placing dice on a table&#10;&#10;Description automatically generated">
            <a:extLst>
              <a:ext uri="{FF2B5EF4-FFF2-40B4-BE49-F238E27FC236}">
                <a16:creationId xmlns:a16="http://schemas.microsoft.com/office/drawing/2014/main" id="{2D6C8F0D-C78B-3A38-1E66-55B402CF3E6B}"/>
              </a:ext>
            </a:extLst>
          </p:cNvPr>
          <p:cNvPicPr>
            <a:picLocks noGrp="1" noChangeAspect="1"/>
          </p:cNvPicPr>
          <p:nvPr>
            <p:ph type="pic" sz="quarter" idx="47"/>
          </p:nvPr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rcRect l="21037" r="21037"/>
          <a:stretch/>
        </p:blipFill>
        <p:spPr/>
      </p:pic>
    </p:spTree>
    <p:extLst>
      <p:ext uri="{BB962C8B-B14F-4D97-AF65-F5344CB8AC3E}">
        <p14:creationId xmlns:p14="http://schemas.microsoft.com/office/powerpoint/2010/main" val="3898447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AD2C8D04-263D-9589-1CFF-A5968D7C3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75" y="2617938"/>
            <a:ext cx="5055698" cy="1325563"/>
          </a:xfrm>
        </p:spPr>
        <p:txBody>
          <a:bodyPr/>
          <a:lstStyle/>
          <a:p>
            <a:r>
              <a:rPr lang="en-US"/>
              <a:t>Thank you</a:t>
            </a:r>
          </a:p>
        </p:txBody>
      </p:sp>
      <p:pic>
        <p:nvPicPr>
          <p:cNvPr id="14" name="Picture Placeholder 13" descr="People working in office">
            <a:extLst>
              <a:ext uri="{FF2B5EF4-FFF2-40B4-BE49-F238E27FC236}">
                <a16:creationId xmlns:a16="http://schemas.microsoft.com/office/drawing/2014/main" id="{496155F4-61B2-441D-9F16-788866450DA2}"/>
              </a:ext>
            </a:extLst>
          </p:cNvPr>
          <p:cNvPicPr>
            <a:picLocks noGrp="1" noChangeAspect="1"/>
          </p:cNvPicPr>
          <p:nvPr>
            <p:ph type="pic" sz="quarter" idx="49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pic>
        <p:nvPicPr>
          <p:cNvPr id="16" name="Picture Placeholder 15" descr="People in an office discussing work over a laptop&#10;">
            <a:extLst>
              <a:ext uri="{FF2B5EF4-FFF2-40B4-BE49-F238E27FC236}">
                <a16:creationId xmlns:a16="http://schemas.microsoft.com/office/drawing/2014/main" id="{BCD5762E-DD49-42B3-9CA8-46A4AD7193E2}"/>
              </a:ext>
            </a:extLst>
          </p:cNvPr>
          <p:cNvPicPr>
            <a:picLocks noGrp="1" noChangeAspect="1"/>
          </p:cNvPicPr>
          <p:nvPr>
            <p:ph type="pic" sz="quarter" idx="48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pic>
        <p:nvPicPr>
          <p:cNvPr id="18" name="Picture Placeholder 17" descr="Layout of website design sketches on white paper">
            <a:extLst>
              <a:ext uri="{FF2B5EF4-FFF2-40B4-BE49-F238E27FC236}">
                <a16:creationId xmlns:a16="http://schemas.microsoft.com/office/drawing/2014/main" id="{1051CD21-1408-4D13-BF0B-0D7013AD2D0C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pic>
        <p:nvPicPr>
          <p:cNvPr id="28" name="Picture Placeholder 27" descr="Businesswoman reviewing sticky notes on a wall">
            <a:extLst>
              <a:ext uri="{FF2B5EF4-FFF2-40B4-BE49-F238E27FC236}">
                <a16:creationId xmlns:a16="http://schemas.microsoft.com/office/drawing/2014/main" id="{B746A775-E65C-70F6-9DB4-E51F7F2DAECE}"/>
              </a:ext>
            </a:extLst>
          </p:cNvPr>
          <p:cNvPicPr>
            <a:picLocks noGrp="1" noChangeAspect="1"/>
          </p:cNvPicPr>
          <p:nvPr>
            <p:ph type="pic" sz="quarter" idx="50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529279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C75405-FE27-F73D-6580-DC008CEF43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206CACF-BCA9-9383-33ED-3D9748E12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9079" y="1856195"/>
            <a:ext cx="5095090" cy="1477555"/>
          </a:xfrm>
        </p:spPr>
        <p:txBody>
          <a:bodyPr/>
          <a:lstStyle/>
          <a:p>
            <a:r>
              <a:rPr lang="en-US"/>
              <a:t>“Scientists Warn People to Stop Eating Instant Noodles Due to Cancer and Stroke Risks”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CB0C543-2AD7-EB06-9DCC-5C0CEADE9B43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</p:txBody>
      </p:sp>
      <p:sp>
        <p:nvSpPr>
          <p:cNvPr id="8" name="Slide Number Placeholder 13">
            <a:extLst>
              <a:ext uri="{FF2B5EF4-FFF2-40B4-BE49-F238E27FC236}">
                <a16:creationId xmlns:a16="http://schemas.microsoft.com/office/drawing/2014/main" id="{2D74C3F8-F411-9176-5F61-91DA72B4CD63}"/>
              </a:ext>
            </a:extLst>
          </p:cNvPr>
          <p:cNvSpPr txBox="1">
            <a:spLocks/>
          </p:cNvSpPr>
          <p:nvPr/>
        </p:nvSpPr>
        <p:spPr>
          <a:xfrm>
            <a:off x="11194169" y="6215665"/>
            <a:ext cx="458592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FEACEE-25B4-4A2D-B147-27296E36371D}" type="slidenum">
              <a:rPr kumimoji="0" lang="en-US" altLang="zh-CN" sz="1200" u="none" strike="noStrike" kern="1200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zh-CN" sz="1200" u="none" strike="noStrike" kern="1200" cap="none" spc="0" normalizeH="0" baseline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799134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1D18537-D028-9E9C-FB87-93F24955D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407" y="1493642"/>
            <a:ext cx="5117162" cy="1325563"/>
          </a:xfrm>
        </p:spPr>
        <p:txBody>
          <a:bodyPr/>
          <a:lstStyle/>
          <a:p>
            <a:r>
              <a:rPr lang="en-US" altLang="zh-CN"/>
              <a:t>Introduction</a:t>
            </a:r>
            <a:endParaRPr lang="en-US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C0093B1-77CC-1E61-FB22-E136F94EABD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361406" y="2669905"/>
            <a:ext cx="5117162" cy="1681837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/>
              <a:t>How many times have you seen such unproven statements online?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/>
              <a:t>Yet, 80% of people online use the internet to search for health information (Zadrozny, 2019)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/>
              <a:t>Objective – Establish recurring themes, prominent words, and dissemination patterns associated with health misinformation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91FB993-29E1-3DBD-8335-7970016F8D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584821" y="311581"/>
            <a:ext cx="1896941" cy="217161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rgbClr val="C95B3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>
              <a:ln>
                <a:noFill/>
              </a:ln>
              <a:solidFill>
                <a:srgbClr val="F7D952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9" name="Slide Number Placeholder 13">
            <a:extLst>
              <a:ext uri="{FF2B5EF4-FFF2-40B4-BE49-F238E27FC236}">
                <a16:creationId xmlns:a16="http://schemas.microsoft.com/office/drawing/2014/main" id="{D246665A-6901-3F62-340A-A95E775ACA48}"/>
              </a:ext>
            </a:extLst>
          </p:cNvPr>
          <p:cNvSpPr txBox="1">
            <a:spLocks/>
          </p:cNvSpPr>
          <p:nvPr/>
        </p:nvSpPr>
        <p:spPr>
          <a:xfrm>
            <a:off x="11194169" y="6215665"/>
            <a:ext cx="458592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FEACEE-25B4-4A2D-B147-27296E36371D}" type="slidenum">
              <a:rPr kumimoji="0" lang="en-US" altLang="zh-CN" sz="1200" u="none" strike="noStrike" kern="1200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zh-CN" sz="1200" u="none" strike="noStrike" kern="1200" cap="none" spc="0" normalizeH="0" baseline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pic>
        <p:nvPicPr>
          <p:cNvPr id="7" name="Picture Placeholder 6" descr="Businessman text messaging">
            <a:extLst>
              <a:ext uri="{FF2B5EF4-FFF2-40B4-BE49-F238E27FC236}">
                <a16:creationId xmlns:a16="http://schemas.microsoft.com/office/drawing/2014/main" id="{4E02EA99-B307-DE6C-6EF1-70B9875BD4D5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>
          <a:blip r:embed="rId3"/>
          <a:srcRect l="18627" r="1862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77554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F218D3-2CBA-A06A-E0FA-01082480B1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59">
            <a:extLst>
              <a:ext uri="{FF2B5EF4-FFF2-40B4-BE49-F238E27FC236}">
                <a16:creationId xmlns:a16="http://schemas.microsoft.com/office/drawing/2014/main" id="{17D4D112-B2BE-BA89-F469-8E1548A41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2021" y="882415"/>
            <a:ext cx="6599429" cy="1325563"/>
          </a:xfrm>
        </p:spPr>
        <p:txBody>
          <a:bodyPr/>
          <a:lstStyle/>
          <a:p>
            <a:r>
              <a:rPr lang="en-US"/>
              <a:t>Research Questions</a:t>
            </a:r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6CB281A4-5F3B-69AD-3C69-416B3A5FD178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3860616" y="2458011"/>
            <a:ext cx="8195206" cy="2059719"/>
          </a:xfrm>
        </p:spPr>
        <p:txBody>
          <a:bodyPr/>
          <a:lstStyle/>
          <a:p>
            <a:r>
              <a:rPr lang="en-US" sz="2200" b="0" dirty="0">
                <a:ea typeface="+mn-lt"/>
                <a:cs typeface="+mn-lt"/>
              </a:rPr>
              <a:t>1</a:t>
            </a:r>
            <a:r>
              <a:rPr lang="en-US" sz="2400" b="0" dirty="0">
                <a:ea typeface="+mn-lt"/>
                <a:cs typeface="+mn-lt"/>
              </a:rPr>
              <a:t>.Is health misinformation characterized by specific themes, topics, or words?</a:t>
            </a:r>
            <a:endParaRPr lang="en-US" sz="2400" dirty="0"/>
          </a:p>
          <a:p>
            <a:r>
              <a:rPr lang="en-US" sz="2400" b="0" dirty="0">
                <a:ea typeface="+mn-lt"/>
                <a:cs typeface="+mn-lt"/>
              </a:rPr>
              <a:t>2. Which channels and platforms are primarily utilized to disseminate fake health information?</a:t>
            </a:r>
            <a:endParaRPr lang="en-US" sz="2400" b="0" dirty="0"/>
          </a:p>
        </p:txBody>
      </p:sp>
      <p:sp>
        <p:nvSpPr>
          <p:cNvPr id="11" name="Slide Number Placeholder 13">
            <a:extLst>
              <a:ext uri="{FF2B5EF4-FFF2-40B4-BE49-F238E27FC236}">
                <a16:creationId xmlns:a16="http://schemas.microsoft.com/office/drawing/2014/main" id="{BEC60268-A312-9A22-1E04-506DF9724C91}"/>
              </a:ext>
            </a:extLst>
          </p:cNvPr>
          <p:cNvSpPr txBox="1">
            <a:spLocks/>
          </p:cNvSpPr>
          <p:nvPr/>
        </p:nvSpPr>
        <p:spPr>
          <a:xfrm>
            <a:off x="11194169" y="6215665"/>
            <a:ext cx="458592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FEACEE-25B4-4A2D-B147-27296E36371D}" type="slidenum">
              <a:rPr kumimoji="0" lang="en-US" altLang="zh-CN" sz="1200" u="none" strike="noStrike" kern="1200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zh-CN" sz="1200" u="none" strike="noStrike" kern="1200" cap="none" spc="0" normalizeH="0" baseline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pic>
        <p:nvPicPr>
          <p:cNvPr id="21" name="Picture Placeholder 20" descr="A blue and white sign with a question mark&#10;&#10;Description automatically generated">
            <a:extLst>
              <a:ext uri="{FF2B5EF4-FFF2-40B4-BE49-F238E27FC236}">
                <a16:creationId xmlns:a16="http://schemas.microsoft.com/office/drawing/2014/main" id="{1B1DC31B-780B-9281-65D3-1A7BA375608A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5996" r="5996"/>
          <a:stretch/>
        </p:blipFill>
        <p:spPr/>
      </p:pic>
    </p:spTree>
    <p:extLst>
      <p:ext uri="{BB962C8B-B14F-4D97-AF65-F5344CB8AC3E}">
        <p14:creationId xmlns:p14="http://schemas.microsoft.com/office/powerpoint/2010/main" val="3904050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F218D3-2CBA-A06A-E0FA-01082480B1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59">
            <a:extLst>
              <a:ext uri="{FF2B5EF4-FFF2-40B4-BE49-F238E27FC236}">
                <a16:creationId xmlns:a16="http://schemas.microsoft.com/office/drawing/2014/main" id="{17D4D112-B2BE-BA89-F469-8E1548A41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2021" y="882415"/>
            <a:ext cx="6599429" cy="1325563"/>
          </a:xfrm>
        </p:spPr>
        <p:txBody>
          <a:bodyPr/>
          <a:lstStyle/>
          <a:p>
            <a:r>
              <a:rPr lang="en-US"/>
              <a:t>Research Hypothesis</a:t>
            </a:r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6CB281A4-5F3B-69AD-3C69-416B3A5FD178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4073528" y="2458011"/>
            <a:ext cx="7847824" cy="2810514"/>
          </a:xfrm>
        </p:spPr>
        <p:txBody>
          <a:bodyPr/>
          <a:lstStyle/>
          <a:p>
            <a:r>
              <a:rPr lang="en-US" sz="2400" dirty="0"/>
              <a:t>1</a:t>
            </a:r>
            <a:r>
              <a:rPr lang="en-US" sz="2400" b="0" dirty="0"/>
              <a:t>. Health misinformation exhibits distinct thematic patterns, with certain words and topics recurring more frequently than others.</a:t>
            </a:r>
          </a:p>
          <a:p>
            <a:r>
              <a:rPr lang="en-US" sz="2400" b="0" dirty="0"/>
              <a:t>2. Fake health information is disseminated through specific channels and platforms, contributing to its persistence and amplification.</a:t>
            </a:r>
          </a:p>
          <a:p>
            <a:endParaRPr lang="en-US"/>
          </a:p>
        </p:txBody>
      </p:sp>
      <p:sp>
        <p:nvSpPr>
          <p:cNvPr id="11" name="Slide Number Placeholder 13">
            <a:extLst>
              <a:ext uri="{FF2B5EF4-FFF2-40B4-BE49-F238E27FC236}">
                <a16:creationId xmlns:a16="http://schemas.microsoft.com/office/drawing/2014/main" id="{BEC60268-A312-9A22-1E04-506DF9724C91}"/>
              </a:ext>
            </a:extLst>
          </p:cNvPr>
          <p:cNvSpPr txBox="1">
            <a:spLocks/>
          </p:cNvSpPr>
          <p:nvPr/>
        </p:nvSpPr>
        <p:spPr>
          <a:xfrm>
            <a:off x="11194169" y="6215665"/>
            <a:ext cx="458592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FEACEE-25B4-4A2D-B147-27296E36371D}" type="slidenum">
              <a:rPr kumimoji="0" lang="en-US" altLang="zh-CN" sz="1200" u="none" strike="noStrike" kern="1200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zh-CN" sz="1200" u="none" strike="noStrike" kern="1200" cap="none" spc="0" normalizeH="0" baseline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pic>
        <p:nvPicPr>
          <p:cNvPr id="7" name="Picture Placeholder 6" descr="A blue screen with many icons&#10;&#10;Description automatically generated">
            <a:extLst>
              <a:ext uri="{FF2B5EF4-FFF2-40B4-BE49-F238E27FC236}">
                <a16:creationId xmlns:a16="http://schemas.microsoft.com/office/drawing/2014/main" id="{491B296B-FC87-8BA4-0FBC-8A4BAE24B214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18887" r="18887"/>
          <a:stretch/>
        </p:blipFill>
        <p:spPr/>
      </p:pic>
    </p:spTree>
    <p:extLst>
      <p:ext uri="{BB962C8B-B14F-4D97-AF65-F5344CB8AC3E}">
        <p14:creationId xmlns:p14="http://schemas.microsoft.com/office/powerpoint/2010/main" val="3225292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371574-B3BD-33BD-6C36-71D9905444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C1D1C96C-E804-021B-AD5B-6232F0CBF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we get there</a:t>
            </a:r>
          </a:p>
        </p:txBody>
      </p:sp>
      <p:pic>
        <p:nvPicPr>
          <p:cNvPr id="192" name="Picture Placeholder 191" descr="Abacus with solid fill">
            <a:extLst>
              <a:ext uri="{FF2B5EF4-FFF2-40B4-BE49-F238E27FC236}">
                <a16:creationId xmlns:a16="http://schemas.microsoft.com/office/drawing/2014/main" id="{679274BF-D04D-5A13-D5AF-244EDF724ED7}"/>
              </a:ext>
            </a:extLst>
          </p:cNvPr>
          <p:cNvPicPr>
            <a:picLocks noGrp="1" noChangeAspect="1"/>
          </p:cNvPicPr>
          <p:nvPr>
            <p:ph type="pic" sz="quarter" idx="36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5182" r="5182"/>
          <a:stretch>
            <a:fillRect/>
          </a:stretch>
        </p:blipFill>
        <p:spPr>
          <a:xfrm>
            <a:off x="4789928" y="1020864"/>
            <a:ext cx="507778" cy="565882"/>
          </a:xfr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41269D7-0581-47CA-7DF3-70ECEAC4B5D5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sz="2400">
                <a:cs typeface="Posterama"/>
              </a:rPr>
              <a:t>Data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B54ABB4-1EF1-E232-AB22-3EFD512EE23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295310" y="1449194"/>
            <a:ext cx="6473797" cy="1276989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200" dirty="0"/>
              <a:t>Datasets with Fake vs. Accurate information</a:t>
            </a:r>
          </a:p>
          <a:p>
            <a:r>
              <a:rPr lang="en-US" sz="2200" dirty="0">
                <a:ea typeface="+mn-lt"/>
                <a:cs typeface="+mn-lt"/>
              </a:rPr>
              <a:t>HealthNewsReview.org - story or release </a:t>
            </a:r>
          </a:p>
          <a:p>
            <a:r>
              <a:rPr lang="en-US" sz="2200" dirty="0" err="1"/>
              <a:t>CoAID</a:t>
            </a:r>
          </a:p>
          <a:p>
            <a:r>
              <a:rPr lang="en-US" sz="2200" dirty="0"/>
              <a:t>YouTube data</a:t>
            </a:r>
          </a:p>
        </p:txBody>
      </p:sp>
      <p:pic>
        <p:nvPicPr>
          <p:cNvPr id="194" name="Picture Placeholder 193" descr="Bar graph with upward trend with solid fill">
            <a:extLst>
              <a:ext uri="{FF2B5EF4-FFF2-40B4-BE49-F238E27FC236}">
                <a16:creationId xmlns:a16="http://schemas.microsoft.com/office/drawing/2014/main" id="{F1BCF5EC-9D29-F8E4-D7AE-AE8E3CA34588}"/>
              </a:ext>
            </a:extLst>
          </p:cNvPr>
          <p:cNvPicPr>
            <a:picLocks noGrp="1" noChangeAspect="1"/>
          </p:cNvPicPr>
          <p:nvPr>
            <p:ph type="pic" sz="quarter" idx="37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2661" r="2661"/>
          <a:stretch>
            <a:fillRect/>
          </a:stretch>
        </p:blipFill>
        <p:spPr>
          <a:xfrm>
            <a:off x="4900959" y="4640141"/>
            <a:ext cx="536270" cy="565882"/>
          </a:xfr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9F55015-A5AE-F286-C2F1-D59A3D00B7D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384154" y="3491106"/>
            <a:ext cx="5162709" cy="420683"/>
          </a:xfrm>
        </p:spPr>
        <p:txBody>
          <a:bodyPr/>
          <a:lstStyle/>
          <a:p>
            <a:r>
              <a:rPr lang="en-US" sz="2400">
                <a:cs typeface="Posterama"/>
              </a:rPr>
              <a:t>Technique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280D10F-2CAC-1C7E-85E6-8D60ED74B4D1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5092982" y="3876166"/>
            <a:ext cx="6414761" cy="101807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200" dirty="0"/>
              <a:t>Text analysis - Natural Language Processing tools</a:t>
            </a:r>
          </a:p>
          <a:p>
            <a:endParaRPr lang="en-US" sz="2000" dirty="0"/>
          </a:p>
          <a:p>
            <a:pPr marL="0" indent="0">
              <a:buNone/>
            </a:pPr>
            <a:endParaRPr lang="en-US"/>
          </a:p>
        </p:txBody>
      </p:sp>
      <p:pic>
        <p:nvPicPr>
          <p:cNvPr id="196" name="Picture Placeholder 195" descr="Link with solid fill">
            <a:extLst>
              <a:ext uri="{FF2B5EF4-FFF2-40B4-BE49-F238E27FC236}">
                <a16:creationId xmlns:a16="http://schemas.microsoft.com/office/drawing/2014/main" id="{B8ED2224-2E2A-1FE2-9313-D2DE6175C085}"/>
              </a:ext>
            </a:extLst>
          </p:cNvPr>
          <p:cNvPicPr>
            <a:picLocks noGrp="1" noChangeAspect="1"/>
          </p:cNvPicPr>
          <p:nvPr>
            <p:ph type="pic" sz="quarter" idx="38"/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2528" r="2528"/>
          <a:stretch>
            <a:fillRect/>
          </a:stretch>
        </p:blipFill>
        <p:spPr>
          <a:xfrm>
            <a:off x="5003458" y="3345060"/>
            <a:ext cx="536270" cy="565882"/>
          </a:xfr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A5183EF-EA7F-7387-3A74-3D8087D4DAB4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5393702" y="4678268"/>
            <a:ext cx="5162709" cy="421399"/>
          </a:xfrm>
        </p:spPr>
        <p:txBody>
          <a:bodyPr/>
          <a:lstStyle/>
          <a:p>
            <a:r>
              <a:rPr lang="en-US" sz="2400">
                <a:cs typeface="Posterama"/>
              </a:rPr>
              <a:t>Visualization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5D3DE3A-EBA5-C28E-EB6D-F10491375EAE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5384153" y="5210223"/>
            <a:ext cx="5162709" cy="80711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200" dirty="0"/>
              <a:t>Word Clouds</a:t>
            </a:r>
          </a:p>
          <a:p>
            <a:r>
              <a:rPr lang="en-US" sz="2200" dirty="0"/>
              <a:t>Network diagrams</a:t>
            </a:r>
          </a:p>
        </p:txBody>
      </p:sp>
      <p:sp>
        <p:nvSpPr>
          <p:cNvPr id="15" name="Slide Number Placeholder 13">
            <a:extLst>
              <a:ext uri="{FF2B5EF4-FFF2-40B4-BE49-F238E27FC236}">
                <a16:creationId xmlns:a16="http://schemas.microsoft.com/office/drawing/2014/main" id="{B5BAF063-CFAC-2BF1-1417-F152F1CCFBDA}"/>
              </a:ext>
            </a:extLst>
          </p:cNvPr>
          <p:cNvSpPr txBox="1">
            <a:spLocks/>
          </p:cNvSpPr>
          <p:nvPr/>
        </p:nvSpPr>
        <p:spPr>
          <a:xfrm>
            <a:off x="11194169" y="6215665"/>
            <a:ext cx="458592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FEACEE-25B4-4A2D-B147-27296E36371D}" type="slidenum">
              <a:rPr kumimoji="0" lang="en-US" altLang="zh-CN" sz="1200" u="none" strike="noStrike" kern="1200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zh-CN" sz="1200" u="none" strike="noStrike" kern="1200" cap="none" spc="0" normalizeH="0" baseline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350607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7C4736-2C1F-550E-5969-F154ACBF7F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itle 72">
            <a:extLst>
              <a:ext uri="{FF2B5EF4-FFF2-40B4-BE49-F238E27FC236}">
                <a16:creationId xmlns:a16="http://schemas.microsoft.com/office/drawing/2014/main" id="{653FDBE8-4A7C-CEAD-92D7-E85BDFFB8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Analysis Plan</a:t>
            </a:r>
          </a:p>
        </p:txBody>
      </p:sp>
      <p:pic>
        <p:nvPicPr>
          <p:cNvPr id="55" name="Picture Placeholder 7" descr="Businesswoman reviewing sticky notes on a wall">
            <a:extLst>
              <a:ext uri="{FF2B5EF4-FFF2-40B4-BE49-F238E27FC236}">
                <a16:creationId xmlns:a16="http://schemas.microsoft.com/office/drawing/2014/main" id="{A5967922-BA99-60BB-513D-ABDF1D28B490}"/>
              </a:ext>
            </a:extLst>
          </p:cNvPr>
          <p:cNvPicPr>
            <a:picLocks noGrp="1" noChangeAspect="1"/>
          </p:cNvPicPr>
          <p:nvPr>
            <p:ph type="pic" sz="quarter" idx="57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8" b="38"/>
          <a:stretch/>
        </p:blipFill>
        <p:spPr>
          <a:xfrm>
            <a:off x="1151370" y="2163086"/>
            <a:ext cx="1621032" cy="1841551"/>
          </a:xfrm>
        </p:spPr>
      </p:pic>
      <p:sp>
        <p:nvSpPr>
          <p:cNvPr id="49" name="Text Placeholder 48">
            <a:extLst>
              <a:ext uri="{FF2B5EF4-FFF2-40B4-BE49-F238E27FC236}">
                <a16:creationId xmlns:a16="http://schemas.microsoft.com/office/drawing/2014/main" id="{1CDF576F-6DB8-BA41-081D-4537894B587C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007534" y="4413849"/>
            <a:ext cx="2275521" cy="395029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000"/>
              <a:t>Keywords Analysis</a:t>
            </a:r>
          </a:p>
        </p:txBody>
      </p:sp>
      <p:sp>
        <p:nvSpPr>
          <p:cNvPr id="50" name="Text Placeholder 49">
            <a:extLst>
              <a:ext uri="{FF2B5EF4-FFF2-40B4-BE49-F238E27FC236}">
                <a16:creationId xmlns:a16="http://schemas.microsoft.com/office/drawing/2014/main" id="{24936E33-77FB-D042-18AD-455DBE554E31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244487" y="5006094"/>
            <a:ext cx="1803199" cy="107137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altLang="zh-CN" sz="1800">
                <a:cs typeface="Posterama"/>
              </a:rPr>
              <a:t>- Bag of Words</a:t>
            </a:r>
            <a:endParaRPr lang="en-US"/>
          </a:p>
          <a:p>
            <a:r>
              <a:rPr lang="en-US" altLang="zh-CN" sz="1800">
                <a:cs typeface="Posterama"/>
              </a:rPr>
              <a:t>-Word frequency analysis</a:t>
            </a:r>
          </a:p>
          <a:p>
            <a:endParaRPr lang="en-US" altLang="zh-CN"/>
          </a:p>
          <a:p>
            <a:endParaRPr lang="en-US"/>
          </a:p>
        </p:txBody>
      </p:sp>
      <p:pic>
        <p:nvPicPr>
          <p:cNvPr id="34" name="Picture Placeholder 9" descr="People working in office">
            <a:extLst>
              <a:ext uri="{FF2B5EF4-FFF2-40B4-BE49-F238E27FC236}">
                <a16:creationId xmlns:a16="http://schemas.microsoft.com/office/drawing/2014/main" id="{D24164C2-173C-C640-5688-DFF361FDEA10}"/>
              </a:ext>
            </a:extLst>
          </p:cNvPr>
          <p:cNvPicPr>
            <a:picLocks noGrp="1" noChangeAspect="1"/>
          </p:cNvPicPr>
          <p:nvPr>
            <p:ph type="pic" sz="quarter" idx="58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1" r="11"/>
          <a:stretch/>
        </p:blipFill>
        <p:spPr>
          <a:xfrm>
            <a:off x="3109346" y="2073439"/>
            <a:ext cx="1621032" cy="1841551"/>
          </a:xfrm>
          <a:solidFill>
            <a:schemeClr val="bg1">
              <a:lumMod val="95000"/>
            </a:schemeClr>
          </a:solidFill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1DC305-02FD-345E-260F-19BADBF4C8AD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6210290" y="4404777"/>
            <a:ext cx="2109892" cy="506399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000"/>
              <a:t>Language Usage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080347-D0A1-4DA2-348B-C4D76C4FB4A9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6208399" y="5016473"/>
            <a:ext cx="2165613" cy="1024909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altLang="zh-CN" sz="1800">
                <a:cs typeface="Posterama"/>
              </a:rPr>
              <a:t>Sentiment analysis:</a:t>
            </a:r>
            <a:endParaRPr lang="en-US" altLang="zh-CN" sz="1800"/>
          </a:p>
          <a:p>
            <a:r>
              <a:rPr lang="en-US" altLang="zh-CN" sz="1800">
                <a:cs typeface="Posterama"/>
              </a:rPr>
              <a:t>-NRC Lexicon</a:t>
            </a:r>
            <a:endParaRPr lang="en-US" altLang="zh-CN" sz="1800"/>
          </a:p>
          <a:p>
            <a:r>
              <a:rPr lang="en-US" altLang="zh-CN" sz="1800">
                <a:cs typeface="Posterama"/>
              </a:rPr>
              <a:t> -Polarity Score</a:t>
            </a:r>
            <a:endParaRPr lang="en-US" altLang="zh-CN" sz="1800"/>
          </a:p>
          <a:p>
            <a:endParaRPr lang="en-US" altLang="zh-CN" sz="1800"/>
          </a:p>
          <a:p>
            <a:endParaRPr lang="en-US" sz="1800"/>
          </a:p>
        </p:txBody>
      </p:sp>
      <p:pic>
        <p:nvPicPr>
          <p:cNvPr id="33" name="Picture Placeholder  11" descr="Layout of website design sketches on white paper">
            <a:extLst>
              <a:ext uri="{FF2B5EF4-FFF2-40B4-BE49-F238E27FC236}">
                <a16:creationId xmlns:a16="http://schemas.microsoft.com/office/drawing/2014/main" id="{CC5045AF-4FB5-8CDB-9862-FB7DEA024E23}"/>
              </a:ext>
            </a:extLst>
          </p:cNvPr>
          <p:cNvPicPr>
            <a:picLocks noGrp="1" noChangeAspect="1"/>
          </p:cNvPicPr>
          <p:nvPr>
            <p:ph type="pic" sz="quarter" idx="59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1" r="11"/>
          <a:stretch/>
        </p:blipFill>
        <p:spPr>
          <a:xfrm>
            <a:off x="5235410" y="2073439"/>
            <a:ext cx="1621032" cy="1841551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D91BE8E-21B4-C8DD-E326-CEDB1373E552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8569182" y="4349020"/>
            <a:ext cx="2202818" cy="56215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000"/>
              <a:t>Topic Modeling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55A64C3-3781-744A-75C5-490048536A9A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8439101" y="5008952"/>
            <a:ext cx="2918321" cy="1024909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altLang="zh-CN" sz="1800">
                <a:cs typeface="Posterama"/>
              </a:rPr>
              <a:t>Latent Dirichlet Allocation (LDA)</a:t>
            </a:r>
          </a:p>
          <a:p>
            <a:endParaRPr lang="en-US" altLang="zh-CN" sz="1800"/>
          </a:p>
          <a:p>
            <a:endParaRPr lang="en-US" sz="1800"/>
          </a:p>
        </p:txBody>
      </p:sp>
      <p:pic>
        <p:nvPicPr>
          <p:cNvPr id="32" name="Picture Placeholder 13" descr="Empty office chairs">
            <a:extLst>
              <a:ext uri="{FF2B5EF4-FFF2-40B4-BE49-F238E27FC236}">
                <a16:creationId xmlns:a16="http://schemas.microsoft.com/office/drawing/2014/main" id="{B3819348-3653-ED28-60E6-633B6E98BD3F}"/>
              </a:ext>
            </a:extLst>
          </p:cNvPr>
          <p:cNvPicPr>
            <a:picLocks noGrp="1" noChangeAspect="1"/>
          </p:cNvPicPr>
          <p:nvPr>
            <p:ph type="pic" sz="quarter" idx="60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1" r="11"/>
          <a:stretch/>
        </p:blipFill>
        <p:spPr>
          <a:xfrm>
            <a:off x="7563180" y="2163086"/>
            <a:ext cx="1621032" cy="1841551"/>
          </a:xfr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649E875-A979-1FF0-FD6A-17E71A6B641A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9535923" y="5007731"/>
            <a:ext cx="1691687" cy="811178"/>
          </a:xfrm>
        </p:spPr>
        <p:txBody>
          <a:bodyPr/>
          <a:lstStyle/>
          <a:p>
            <a:endParaRPr lang="en-US" altLang="zh-CN"/>
          </a:p>
          <a:p>
            <a:endParaRPr lang="en-US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E1E52BBC-831C-4EC3-6160-4BBA530F4171}"/>
              </a:ext>
            </a:extLst>
          </p:cNvPr>
          <p:cNvSpPr txBox="1">
            <a:spLocks/>
          </p:cNvSpPr>
          <p:nvPr/>
        </p:nvSpPr>
        <p:spPr>
          <a:xfrm>
            <a:off x="3672292" y="4404557"/>
            <a:ext cx="2431805" cy="50639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/>
              <a:t>Thematic Patterns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F61702CE-F533-A9B8-C1C0-62271762AF72}"/>
              </a:ext>
            </a:extLst>
          </p:cNvPr>
          <p:cNvSpPr txBox="1">
            <a:spLocks/>
          </p:cNvSpPr>
          <p:nvPr/>
        </p:nvSpPr>
        <p:spPr>
          <a:xfrm>
            <a:off x="3758920" y="5006094"/>
            <a:ext cx="1905418" cy="6531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>
                <a:cs typeface="Posterama"/>
              </a:rPr>
              <a:t>N-gram analysis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569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25B506-22FD-E2B4-5B11-431DE18EAE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9002DD2-8A77-CCE7-53BE-5399BA558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Summary</a:t>
            </a:r>
            <a:endParaRPr lang="en-US"/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4B360E0F-5B7C-B662-CF6B-CE86EAF73788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17427" y="3253120"/>
            <a:ext cx="5688203" cy="250021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400" dirty="0"/>
              <a:t>Analyzing themes, words, and patterns of information dissemination allows for us to understand variations between fake and credible health news . It may help identify a set of features for future supervised learning. </a:t>
            </a:r>
            <a:endParaRPr lang="en-US" sz="2000" dirty="0"/>
          </a:p>
        </p:txBody>
      </p:sp>
      <p:pic>
        <p:nvPicPr>
          <p:cNvPr id="39" name="Picture Placeholder 31">
            <a:extLst>
              <a:ext uri="{FF2B5EF4-FFF2-40B4-BE49-F238E27FC236}">
                <a16:creationId xmlns:a16="http://schemas.microsoft.com/office/drawing/2014/main" id="{6C94E1DB-8849-8AF2-02E2-2B4C989444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555" b="2555"/>
          <a:stretch>
            <a:fillRect/>
          </a:stretch>
        </p:blipFill>
        <p:spPr>
          <a:xfrm>
            <a:off x="6504265" y="3029080"/>
            <a:ext cx="1570617" cy="17968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</p:pic>
      <p:sp>
        <p:nvSpPr>
          <p:cNvPr id="8" name="Slide Number Placeholder 13">
            <a:extLst>
              <a:ext uri="{FF2B5EF4-FFF2-40B4-BE49-F238E27FC236}">
                <a16:creationId xmlns:a16="http://schemas.microsoft.com/office/drawing/2014/main" id="{486C24B1-28E4-6A3F-570F-F9C08301BC4E}"/>
              </a:ext>
            </a:extLst>
          </p:cNvPr>
          <p:cNvSpPr txBox="1">
            <a:spLocks/>
          </p:cNvSpPr>
          <p:nvPr/>
        </p:nvSpPr>
        <p:spPr>
          <a:xfrm>
            <a:off x="11194169" y="6215665"/>
            <a:ext cx="458592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FEACEE-25B4-4A2D-B147-27296E36371D}" type="slidenum">
              <a:rPr kumimoji="0" lang="en-US" altLang="zh-CN" sz="1200" u="none" strike="noStrike" kern="1200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zh-CN" sz="1200" u="none" strike="noStrike" kern="1200" cap="none" spc="0" normalizeH="0" baseline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pic>
        <p:nvPicPr>
          <p:cNvPr id="4" name="Picture Placeholder 3" descr="A computer with a fake news on it&#10;&#10;Description automatically generated">
            <a:extLst>
              <a:ext uri="{FF2B5EF4-FFF2-40B4-BE49-F238E27FC236}">
                <a16:creationId xmlns:a16="http://schemas.microsoft.com/office/drawing/2014/main" id="{5676CED7-29FB-D1A8-F071-107ED9E03EDB}"/>
              </a:ext>
            </a:extLst>
          </p:cNvPr>
          <p:cNvPicPr>
            <a:picLocks noGrp="1" noChangeAspect="1"/>
          </p:cNvPicPr>
          <p:nvPr>
            <p:ph type="pic" sz="quarter" idx="48"/>
          </p:nvPr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l="23059" r="23059"/>
          <a:stretch/>
        </p:blipFill>
        <p:spPr/>
      </p:pic>
    </p:spTree>
    <p:extLst>
      <p:ext uri="{BB962C8B-B14F-4D97-AF65-F5344CB8AC3E}">
        <p14:creationId xmlns:p14="http://schemas.microsoft.com/office/powerpoint/2010/main" val="291751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37665A-FAE0-B81D-1F66-BCA5F069D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Works Cited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DEB8589-7AC3-73D2-8386-A3A5FDD37A0B}"/>
              </a:ext>
            </a:extLst>
          </p:cNvPr>
          <p:cNvSpPr>
            <a:spLocks noGrp="1"/>
          </p:cNvSpPr>
          <p:nvPr>
            <p:ph type="tbl" sz="quarter" idx="27"/>
          </p:nvPr>
        </p:nvSpPr>
        <p:spPr>
          <a:xfrm>
            <a:off x="716180" y="1502139"/>
            <a:ext cx="10889796" cy="4317856"/>
          </a:xfrm>
        </p:spPr>
        <p:txBody>
          <a:bodyPr/>
          <a:lstStyle/>
          <a:p>
            <a:r>
              <a:rPr lang="en-US" sz="2400">
                <a:latin typeface="Abadi"/>
                <a:cs typeface="Times New Roman"/>
              </a:rPr>
              <a:t>Hayawi, K., Shahriar, S., Serhani, M. A., Taleb, I., &amp; Mathew, S. S. (2022). </a:t>
            </a:r>
            <a:r>
              <a:rPr lang="en-US" sz="2400" err="1">
                <a:latin typeface="Abadi"/>
                <a:cs typeface="Times New Roman"/>
              </a:rPr>
              <a:t>ANTi</a:t>
            </a:r>
            <a:r>
              <a:rPr lang="en-US" sz="2400">
                <a:latin typeface="Abadi"/>
                <a:cs typeface="Times New Roman"/>
              </a:rPr>
              <a:t>-Vax: a novel Twitter dataset for COVID-19 vaccine misinformation detection. </a:t>
            </a:r>
            <a:r>
              <a:rPr lang="en-US" sz="2400" i="1">
                <a:latin typeface="Abadi"/>
                <a:cs typeface="Times New Roman"/>
              </a:rPr>
              <a:t>Public health</a:t>
            </a:r>
            <a:r>
              <a:rPr lang="en-US" sz="2400">
                <a:latin typeface="Abadi"/>
                <a:cs typeface="Times New Roman"/>
              </a:rPr>
              <a:t>, </a:t>
            </a:r>
            <a:r>
              <a:rPr lang="en-US" sz="2400" i="1">
                <a:latin typeface="Abadi"/>
                <a:cs typeface="Times New Roman"/>
              </a:rPr>
              <a:t>203</a:t>
            </a:r>
            <a:r>
              <a:rPr lang="en-US" sz="2400">
                <a:latin typeface="Abadi"/>
                <a:cs typeface="Times New Roman"/>
              </a:rPr>
              <a:t>, 23–30. </a:t>
            </a:r>
            <a:r>
              <a:rPr lang="en-US" sz="2400">
                <a:latin typeface="Abadi"/>
                <a:cs typeface="Times New Roman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https://doi.org/10.1016/j.puhe.2021.11.022</a:t>
            </a:r>
          </a:p>
          <a:p>
            <a:r>
              <a:rPr lang="en-US" sz="2400">
                <a:ea typeface="+mn-lt"/>
                <a:cs typeface="+mn-lt"/>
              </a:rPr>
              <a:t>Zadrozny, B. (2019, December 29). </a:t>
            </a:r>
            <a:r>
              <a:rPr lang="en-US" sz="2400" i="1">
                <a:ea typeface="+mn-lt"/>
                <a:cs typeface="+mn-lt"/>
              </a:rPr>
              <a:t>These are the fake health news that went viral in 2019</a:t>
            </a:r>
            <a:r>
              <a:rPr lang="en-US" sz="2400">
                <a:ea typeface="+mn-lt"/>
                <a:cs typeface="+mn-lt"/>
              </a:rPr>
              <a:t>. NBCNews.com. </a:t>
            </a:r>
            <a:r>
              <a:rPr lang="en-US" sz="2400">
                <a:ea typeface="+mn-lt"/>
                <a:cs typeface="+mn-lt"/>
                <a:hlinkClick r:id="rId3"/>
              </a:rPr>
              <a:t>https://www.nbcnews.com/news/us-news/social-media-hosted-lot-fake-health-news-year-here-s-n1107466</a:t>
            </a:r>
            <a:r>
              <a:rPr lang="en-US" sz="2400">
                <a:ea typeface="+mn-lt"/>
                <a:cs typeface="+mn-lt"/>
              </a:rPr>
              <a:t> </a:t>
            </a:r>
            <a:endParaRPr lang="en-US" sz="2400">
              <a:latin typeface="Abadi"/>
              <a:cs typeface="Times New Roman"/>
            </a:endParaRPr>
          </a:p>
          <a:p>
            <a:endParaRPr lang="en-US" sz="2400">
              <a:latin typeface="Abadi"/>
              <a:cs typeface="Times New Roman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93EA9-BC97-9B50-BDA5-9FE9DEECB168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0446936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7">
      <a:dk1>
        <a:srgbClr val="000000"/>
      </a:dk1>
      <a:lt1>
        <a:srgbClr val="FFFFFF"/>
      </a:lt1>
      <a:dk2>
        <a:srgbClr val="0F253E"/>
      </a:dk2>
      <a:lt2>
        <a:srgbClr val="E7E6E6"/>
      </a:lt2>
      <a:accent1>
        <a:srgbClr val="4472C4"/>
      </a:accent1>
      <a:accent2>
        <a:srgbClr val="B83903"/>
      </a:accent2>
      <a:accent3>
        <a:srgbClr val="75262A"/>
      </a:accent3>
      <a:accent4>
        <a:srgbClr val="F79320"/>
      </a:accent4>
      <a:accent5>
        <a:srgbClr val="44668D"/>
      </a:accent5>
      <a:accent6>
        <a:srgbClr val="0F253E"/>
      </a:accent6>
      <a:hlink>
        <a:srgbClr val="AEC0D9"/>
      </a:hlink>
      <a:folHlink>
        <a:srgbClr val="B83903"/>
      </a:folHlink>
    </a:clrScheme>
    <a:fontScheme name="Custom 10">
      <a:majorFont>
        <a:latin typeface="Posterama Text Black"/>
        <a:ea typeface=""/>
        <a:cs typeface=""/>
      </a:majorFont>
      <a:minorFont>
        <a:latin typeface="Abad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/>
      <a:lstStyle>
        <a:defPPr marL="0" indent="0" algn="ctr">
          <a:lnSpc>
            <a:spcPct val="100000"/>
          </a:lnSpc>
          <a:spcBef>
            <a:spcPts val="0"/>
          </a:spcBef>
          <a:buFontTx/>
          <a:buNone/>
          <a:defRPr sz="1800" smtClean="0">
            <a:solidFill>
              <a:prstClr val="white"/>
            </a:solidFill>
            <a:latin typeface="Posterama" panose="020B0504020200020000" pitchFamily="34" charset="0"/>
            <a:ea typeface="微软雅黑"/>
            <a:cs typeface="Posterama" panose="020B0504020200020000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Hexagon Dark Presentation_win32_v5" id="{58BAEBF1-5D61-4C15-85CE-FF9951014D92}" vid="{276E4683-2F29-4A34-B0D2-95452F46AA5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8C25491-3B09-4F3E-8C86-936D290E401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4D5854E-F453-4846-A87D-6EF3DCF73E3E}">
  <ds:schemaRefs>
    <ds:schemaRef ds:uri="16c05727-aa75-4e4a-9b5f-8a80a1165891"/>
    <ds:schemaRef ds:uri="230e9df3-be65-4c73-a93b-d1236ebd677e"/>
    <ds:schemaRef ds:uri="71af3243-3dd4-4a8d-8c0d-dd76da1f02a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337AE0CD-4570-4F66-89CD-DDD19F091E8D}">
  <ds:schemaRefs>
    <ds:schemaRef ds:uri="16c05727-aa75-4e4a-9b5f-8a80a1165891"/>
    <ds:schemaRef ds:uri="230e9df3-be65-4c73-a93b-d1236ebd677e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Hexagon presentation dark</Template>
  <Application>Microsoft Office PowerPoint</Application>
  <PresentationFormat>Widescreen</PresentationFormat>
  <Slides>10</Slides>
  <Notes>9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Custom</vt:lpstr>
      <vt:lpstr>Text Analysis: Health Misinformation</vt:lpstr>
      <vt:lpstr>“Scientists Warn People to Stop Eating Instant Noodles Due to Cancer and Stroke Risks”</vt:lpstr>
      <vt:lpstr>Introduction</vt:lpstr>
      <vt:lpstr>Research Questions</vt:lpstr>
      <vt:lpstr>Research Hypothesis</vt:lpstr>
      <vt:lpstr>How we get there</vt:lpstr>
      <vt:lpstr>Analysis Plan</vt:lpstr>
      <vt:lpstr>Summary</vt:lpstr>
      <vt:lpstr>Works Cited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Analysis: Health Misinformation</dc:title>
  <dc:creator>Jepkosgei, Sharon</dc:creator>
  <cp:revision>66</cp:revision>
  <dcterms:created xsi:type="dcterms:W3CDTF">2024-02-26T22:20:15Z</dcterms:created>
  <dcterms:modified xsi:type="dcterms:W3CDTF">2024-02-28T16:49:42Z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