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07/31/2020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B39E863-22F3-464B-A99D-0FF480637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7" b="1507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D771-E45D-4D3D-811A-DCD350D46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sz="4600" b="1" dirty="0"/>
              <a:t>Which App Store Gets Better Reviews?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88827-E583-4CF1-A593-0980DDC0E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Lucida Fax" panose="02060602050505020204" pitchFamily="18" charset="0"/>
              </a:rPr>
              <a:t>A comparison of reviews from both the Google Play store and the Apple Apps Store – Sharon Juge</a:t>
            </a:r>
          </a:p>
        </p:txBody>
      </p:sp>
    </p:spTree>
    <p:extLst>
      <p:ext uri="{BB962C8B-B14F-4D97-AF65-F5344CB8AC3E}">
        <p14:creationId xmlns:p14="http://schemas.microsoft.com/office/powerpoint/2010/main" val="122281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060-AD9D-49F3-96EA-6C6F98A8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+ Condensing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5C66-C53C-43A0-92A2-C20B9681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We gathered data collected regarding Google Play Store and Apple Apps Store via Kaggle, and uploaded them into two data tables</a:t>
            </a:r>
          </a:p>
          <a:p>
            <a:r>
              <a:rPr lang="en-US" dirty="0">
                <a:latin typeface="Lucida Fax" panose="02060602050505020204" pitchFamily="18" charset="0"/>
              </a:rPr>
              <a:t>We condensed and combined those tables to represent the Category, Rating Level, Number of Reviews, and Price of the different apps hosted either platform</a:t>
            </a:r>
          </a:p>
        </p:txBody>
      </p:sp>
    </p:spTree>
    <p:extLst>
      <p:ext uri="{BB962C8B-B14F-4D97-AF65-F5344CB8AC3E}">
        <p14:creationId xmlns:p14="http://schemas.microsoft.com/office/powerpoint/2010/main" val="11242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9C08-B0A9-465F-8657-5C886267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6" y="2274920"/>
            <a:ext cx="10668001" cy="380999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Lucida Fax" panose="02060602050505020204" pitchFamily="18" charset="0"/>
              </a:rPr>
              <a:t>After creating one table representing our data – we turned the data into visual graphs, found the averages and standard deviations of the ratings of each platform, and deduced the accuracy of our data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Lucida Fax" panose="02060602050505020204" pitchFamily="18" charset="0"/>
              </a:rPr>
              <a:t>Inaccuracy of data is almost 0% and will follow trends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EFA6-891F-4097-9BBC-EC927D0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Modelling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D50535-8D0D-427F-99BE-EF732BBF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0276"/>
              </p:ext>
            </p:extLst>
          </p:nvPr>
        </p:nvGraphicFramePr>
        <p:xfrm>
          <a:off x="758187" y="4998721"/>
          <a:ext cx="10664190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941284612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504488595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8020904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342287839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494040168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868473859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1343316719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962656036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419512019"/>
                    </a:ext>
                  </a:extLst>
                </a:gridCol>
              </a:tblGrid>
              <a:tr h="32055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246"/>
                  </a:ext>
                </a:extLst>
              </a:tr>
              <a:tr h="36540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6268.0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4.049697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0.726943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91512"/>
                  </a:ext>
                </a:extLst>
              </a:tr>
              <a:tr h="36540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9366.0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4.191757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0.515219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3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0EA6-8A9E-4D40-8DE1-5C0CCB6B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446A6-0904-43A3-8B9C-61595DB150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25" y="2454875"/>
            <a:ext cx="2982796" cy="25464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E383D-67DD-4433-8B0A-30EA1AC4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436999"/>
            <a:ext cx="3279976" cy="2134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E5ADAD-7CDB-405F-976C-BB0D6CAF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012" y="2445937"/>
            <a:ext cx="3279976" cy="2134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565CD2-AC93-4E74-B3B6-FC8FF73F0594}"/>
              </a:ext>
            </a:extLst>
          </p:cNvPr>
          <p:cNvSpPr txBox="1"/>
          <p:nvPr/>
        </p:nvSpPr>
        <p:spPr>
          <a:xfrm>
            <a:off x="762000" y="5111800"/>
            <a:ext cx="10799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Fax" panose="02060602050505020204" pitchFamily="18" charset="0"/>
              </a:rPr>
              <a:t>The two bar graphs are of number of ratings vs rating level </a:t>
            </a:r>
          </a:p>
          <a:p>
            <a:r>
              <a:rPr lang="en-US" sz="2400" dirty="0">
                <a:latin typeface="Lucida Fax" panose="02060602050505020204" pitchFamily="18" charset="0"/>
              </a:rPr>
              <a:t>	- Google Play Store (first) + Apple Apps Store (second)</a:t>
            </a:r>
          </a:p>
          <a:p>
            <a:r>
              <a:rPr lang="en-US" sz="2400" dirty="0">
                <a:latin typeface="Lucida Fax" panose="02060602050505020204" pitchFamily="18" charset="0"/>
              </a:rPr>
              <a:t>The box plot is of spread of ratings between the two platforms</a:t>
            </a:r>
          </a:p>
        </p:txBody>
      </p:sp>
    </p:spTree>
    <p:extLst>
      <p:ext uri="{BB962C8B-B14F-4D97-AF65-F5344CB8AC3E}">
        <p14:creationId xmlns:p14="http://schemas.microsoft.com/office/powerpoint/2010/main" val="3288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9C08-B0A9-465F-8657-5C886267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6" y="2274920"/>
            <a:ext cx="10668001" cy="380999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Lucida Fax" panose="02060602050505020204" pitchFamily="18" charset="0"/>
              </a:rPr>
              <a:t>On average the </a:t>
            </a:r>
            <a:r>
              <a:rPr lang="en-US" u="sng" dirty="0">
                <a:latin typeface="Lucida Fax" panose="02060602050505020204" pitchFamily="18" charset="0"/>
              </a:rPr>
              <a:t>Google Play Store</a:t>
            </a:r>
            <a:r>
              <a:rPr lang="en-US" dirty="0">
                <a:latin typeface="Lucida Fax" panose="02060602050505020204" pitchFamily="18" charset="0"/>
              </a:rPr>
              <a:t> has ratings of </a:t>
            </a:r>
            <a:r>
              <a:rPr lang="en-US" b="1" dirty="0">
                <a:latin typeface="Lucida Fax" panose="02060602050505020204" pitchFamily="18" charset="0"/>
              </a:rPr>
              <a:t>4.19</a:t>
            </a:r>
            <a:r>
              <a:rPr lang="en-US" dirty="0">
                <a:latin typeface="Lucida Fax" panose="02060602050505020204" pitchFamily="18" charset="0"/>
              </a:rPr>
              <a:t> while the </a:t>
            </a:r>
            <a:r>
              <a:rPr lang="en-US" u="sng" dirty="0">
                <a:latin typeface="Lucida Fax" panose="02060602050505020204" pitchFamily="18" charset="0"/>
              </a:rPr>
              <a:t>Apple Apps Store</a:t>
            </a:r>
            <a:r>
              <a:rPr lang="en-US" dirty="0">
                <a:latin typeface="Lucida Fax" panose="02060602050505020204" pitchFamily="18" charset="0"/>
              </a:rPr>
              <a:t> has ratings of </a:t>
            </a:r>
            <a:r>
              <a:rPr lang="en-US" b="1" dirty="0">
                <a:latin typeface="Lucida Fax" panose="02060602050505020204" pitchFamily="18" charset="0"/>
              </a:rPr>
              <a:t>4.05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Lucida Fax" panose="0206060205050502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Lucida Fax" panose="02060602050505020204" pitchFamily="18" charset="0"/>
              </a:rPr>
              <a:t>This means platform does influence ratings and Google Play Store is the preferred platform for applications.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EFA6-891F-4097-9BBC-EC927D0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2801961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Lucida Fax</vt:lpstr>
      <vt:lpstr>Sitka Subheading</vt:lpstr>
      <vt:lpstr>PebbleVTI</vt:lpstr>
      <vt:lpstr>Which App Store Gets Better Reviews?</vt:lpstr>
      <vt:lpstr>Gathering + Condensing Data</vt:lpstr>
      <vt:lpstr>Modelling Data</vt:lpstr>
      <vt:lpstr>Visuals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App Store Gets Better Reviews?</dc:title>
  <dc:creator>Sharon Juge</dc:creator>
  <cp:lastModifiedBy>Sharon Juge</cp:lastModifiedBy>
  <cp:revision>5</cp:revision>
  <dcterms:created xsi:type="dcterms:W3CDTF">2020-08-01T05:07:04Z</dcterms:created>
  <dcterms:modified xsi:type="dcterms:W3CDTF">2020-08-01T05:42:18Z</dcterms:modified>
</cp:coreProperties>
</file>