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E9FF-76D3-62E8-3791-241447C14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9674-B52E-400F-00A8-56A850FD8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805D-E0B6-AF88-9805-20E7C766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16B9-3602-F3AD-5F7B-4167FF92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BE62-2FAD-6299-D11E-3AB2C99E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970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58B1-9860-F3FF-C530-9532D07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91FD-4260-8364-E05D-3B7CB325F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5532-9F4F-76FA-00DC-BC49FE49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18AC-3BB2-EBBE-866A-1EF5A3FE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0432-014F-9200-971D-F43D6602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842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1FB53-6C1E-120A-6CCA-CFD2EC9C6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BD984-2A07-C304-79E4-E667A74B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1F7C-5365-4974-B151-1984623C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9D19-D002-117C-A879-380A316D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C444-CD8C-A96C-FA31-1F7D500F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439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A749-2C18-1723-C76B-593C2263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8396-9C0C-E719-222F-D922F549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2046-1EEF-4F0F-86D1-5451B717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D178-4609-4FED-6842-33FD2F27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8051-98B9-1D01-EBBA-91B59117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62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68F2-3397-48E4-935E-F938BE2A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E7E2-E0A1-7F8F-6CB0-535EE502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DD9-2FAF-873B-5DCD-B566D0CD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FD7A-C829-F8AA-F3D4-AFD626DD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5776-3F49-1168-84F5-D1DEB954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D8BC-CA0F-04DC-A2C3-11C43162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424-880F-EA2D-EF35-AB085F08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C202B-868A-C967-C729-F95A99CC8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FC3BE-1213-EFBC-87AD-36341E42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2335-7320-4E1B-95A7-3FE33684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8F4D-6ADD-07D8-E85D-22D8AC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75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C16-5A54-C59D-AE85-539506B8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BBDC-FB5B-F6CF-1CCB-53312411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3C51-58C3-241C-AE94-151D52FF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EE1E7-0ECF-237F-3DFD-873BCCDF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087C-91F1-8D04-1E21-0773DA20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FD93E-ABAB-462A-F28D-4E4BF3F1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775E1-702D-7BBF-1F21-372468A0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3F3F-1822-B894-8653-7F365314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31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BC54-4571-ED40-5BAF-92717109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E5158-3580-9B24-BB1E-7BB47283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06194-26CF-DF4F-0FB9-D16B18EB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12FC-3EB7-ECD8-384B-8EC07A9C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2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15503-511C-2C0F-62C2-8A56A23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2A1B2-A1F6-C5E0-1739-B392D34C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CF65-543A-EF81-0957-7FB82FD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B89F-80A9-32B8-6C23-F1277949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E85D-70DA-E0B3-51BF-B83E276A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7500-4925-CFD5-914C-87A7310A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8252-A20F-3DB5-3F40-064224D6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E0C2-FB81-D671-B4B9-9C0BE54F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2220-CCE7-47BC-A0DD-DF0ABB3A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74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51C3-57AF-F3C9-1F6C-4D8F3146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02E92-C92B-D9FD-1EB8-723C31525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50CA-94C6-07C6-C86D-D361FC2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D90F-18CF-0987-E668-2957090E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AC12-69CD-604A-B012-D1FC393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6D4E-30C1-F408-F415-2502443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55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6597B-F92C-21D3-0000-BFBC25E4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A3A0-8A47-DC40-B4E4-31C99045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3443-A1D1-FD1E-03C6-5DDFE07EA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06C2-E5DE-48C4-BA71-2FB0850AC681}" type="datetimeFigureOut">
              <a:rPr lang="LID4096" smtClean="0"/>
              <a:t>09/29/2022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84FE-E773-C599-D0DD-23B929D6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AF4C-2AA8-1766-65FD-B448DA5A9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475D-7BDB-4CC6-8218-D3E3218B8C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93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DA2D-ABA7-345F-E922-F2502E9B2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Ultrasound mechanical ablation of ovary walls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217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C81-4C58-72FC-F4C1-EDFF7F2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&amp; constrictions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E0D5-30EA-D70C-8653-8BEF7A06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Induce acoustic cavitation at a depth of 4 cm</a:t>
            </a:r>
          </a:p>
          <a:p>
            <a:r>
              <a:rPr lang="en-US"/>
              <a:t>Cause a damage of size ~4mm X 4mm X 4mm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8F1D24-336B-94A2-0C8B-DDDA37556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80" y="3429000"/>
            <a:ext cx="4000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55AB-4267-022C-AB1C-8BB79D8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mechanical ablation (Histotripsy)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F879-297B-DE7A-D2CC-D446FECA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No thermal (diffusive) effect</a:t>
            </a:r>
          </a:p>
          <a:p>
            <a:r>
              <a:rPr lang="en-US" dirty="0"/>
              <a:t>Can be assisted by microbubbles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Requires high pressure</a:t>
            </a:r>
          </a:p>
          <a:p>
            <a:r>
              <a:rPr lang="en-US" dirty="0"/>
              <a:t>Semi-real-time monitoring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6462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9B45-0D24-59D7-0153-0A3074A7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C6240-4E34-258E-6D24-0DBF6B98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890" y="291090"/>
            <a:ext cx="97155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2A43EA-7A1C-ED4C-3911-8297C050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198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1336-EC75-4EA6-A22C-FA5F2476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comparison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57B8B0-5A9B-FC30-F072-526252FED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14771"/>
              </p:ext>
            </p:extLst>
          </p:nvPr>
        </p:nvGraphicFramePr>
        <p:xfrm>
          <a:off x="2031999" y="2274146"/>
          <a:ext cx="812800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91328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98552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48548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039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3113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37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0.2MHz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0.5MHz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1MHz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5MHz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10MHz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Lateral resolution [mm]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6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Axial resolution [mm]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5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pressure [Pa]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200kPa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kPa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kPa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1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5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Ultrasound mechanical ablation of ovary walls</vt:lpstr>
      <vt:lpstr>Requirements &amp; constrictions</vt:lpstr>
      <vt:lpstr>Option 1: mechanical ablation (Histotripsy)</vt:lpstr>
      <vt:lpstr>Simulation</vt:lpstr>
      <vt:lpstr>Frequency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mechanical ablation of ovary walls</dc:title>
  <dc:creator>sharon katz</dc:creator>
  <cp:lastModifiedBy>sharon katz</cp:lastModifiedBy>
  <cp:revision>9</cp:revision>
  <dcterms:created xsi:type="dcterms:W3CDTF">2022-09-18T08:04:44Z</dcterms:created>
  <dcterms:modified xsi:type="dcterms:W3CDTF">2022-09-29T07:41:59Z</dcterms:modified>
</cp:coreProperties>
</file>