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75CB-7AFD-4D55-BC9C-DFBAD2B2B91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AF4-CAE4-43D6-BB1F-BA9AB0E7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136218"/>
            <a:ext cx="9144000" cy="2387600"/>
          </a:xfrm>
        </p:spPr>
        <p:txBody>
          <a:bodyPr/>
          <a:lstStyle/>
          <a:p>
            <a:r>
              <a:rPr lang="en-US" smtClean="0"/>
              <a:t>Behavioral </a:t>
            </a:r>
            <a:r>
              <a:rPr lang="en-US" dirty="0" smtClean="0"/>
              <a:t>questions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about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are you the best fit for the position?</a:t>
            </a:r>
          </a:p>
          <a:p>
            <a:pPr marL="0" indent="0">
              <a:buNone/>
            </a:pPr>
            <a:r>
              <a:rPr lang="en-US" dirty="0"/>
              <a:t>	Present-Past-Future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are you right now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xperiences </a:t>
            </a:r>
            <a:r>
              <a:rPr lang="en-US" dirty="0"/>
              <a:t>you’ve had and the skills you gained at the previous </a:t>
            </a:r>
            <a:r>
              <a:rPr lang="en-US" dirty="0" smtClean="0"/>
              <a:t>position</a:t>
            </a:r>
          </a:p>
          <a:p>
            <a:pPr marL="0" indent="0">
              <a:buNone/>
            </a:pPr>
            <a:r>
              <a:rPr lang="en-US" dirty="0" err="1" smtClean="0"/>
              <a:t>Digigirls</a:t>
            </a:r>
            <a:r>
              <a:rPr lang="en-US" dirty="0" smtClean="0"/>
              <a:t>-</a:t>
            </a:r>
            <a:r>
              <a:rPr lang="en-US" dirty="0"/>
              <a:t>allows young women to have first-hand experiences in career fields that are traditionally male dominated."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am currently a student at the university of Nairobi finalizing on my degree course in Computer Science. In my previous internship with the leading mobile network operator in Kenya, I was charged, alongside my team, with controlling IT operations and their quality within the organization and ensuring their availability, reliability and efficiency. During this period, </a:t>
            </a:r>
          </a:p>
          <a:p>
            <a:pPr marL="0" indent="0">
              <a:buNone/>
            </a:pPr>
            <a:r>
              <a:rPr lang="en-US" dirty="0" smtClean="0"/>
              <a:t>My career </a:t>
            </a:r>
            <a:r>
              <a:rPr lang="en-US" dirty="0"/>
              <a:t> </a:t>
            </a:r>
            <a:r>
              <a:rPr lang="en-US" dirty="0" smtClean="0"/>
              <a:t>path is dedicated to software development and while I enjoyed working as an analyst in this company, I’m </a:t>
            </a:r>
            <a:r>
              <a:rPr lang="en-US" dirty="0"/>
              <a:t>now ready </a:t>
            </a:r>
            <a:r>
              <a:rPr lang="en-US" dirty="0" smtClean="0"/>
              <a:t>to work in a challenging environment that resonates with my career aspirations and </a:t>
            </a:r>
            <a:r>
              <a:rPr lang="en-US" dirty="0"/>
              <a:t>this position really excites </a:t>
            </a:r>
            <a:r>
              <a:rPr lang="en-US" dirty="0" smtClean="0"/>
              <a:t>me. </a:t>
            </a:r>
          </a:p>
        </p:txBody>
      </p:sp>
    </p:spTree>
    <p:extLst>
      <p:ext uri="{BB962C8B-B14F-4D97-AF65-F5344CB8AC3E}">
        <p14:creationId xmlns:p14="http://schemas.microsoft.com/office/powerpoint/2010/main" val="33265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want to work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</a:t>
            </a:r>
          </a:p>
          <a:p>
            <a:r>
              <a:rPr lang="en-US" dirty="0" smtClean="0"/>
              <a:t>A company that has a future with technology industry</a:t>
            </a:r>
          </a:p>
          <a:p>
            <a:r>
              <a:rPr lang="en-US" dirty="0"/>
              <a:t>I Personally am looking for a place where I can build my knowledge and performance and grow in my personal career goals and development</a:t>
            </a:r>
            <a:r>
              <a:rPr lang="en-US" dirty="0" smtClean="0"/>
              <a:t>. Using technology to provide global solutions has been one of my biggest wishes and with Microsoft, a company that is always on toes with the changing society, trying to solve each and every </a:t>
            </a:r>
            <a:r>
              <a:rPr lang="en-US" dirty="0" err="1" smtClean="0"/>
              <a:t>contemporal</a:t>
            </a:r>
            <a:r>
              <a:rPr lang="en-US" dirty="0" smtClean="0"/>
              <a:t> issues, I have a strong trust and believe that it is the best place to be. </a:t>
            </a:r>
            <a:r>
              <a:rPr lang="en-US" dirty="0" err="1" smtClean="0"/>
              <a:t>Ie</a:t>
            </a:r>
            <a:r>
              <a:rPr lang="en-US" dirty="0" smtClean="0"/>
              <a:t>. Geopolitical events and the role that tech can play in world issues discussion. Brad smith and Ian </a:t>
            </a:r>
            <a:r>
              <a:rPr lang="en-US" smtClean="0"/>
              <a:t>Bremmer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8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hire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see yourself in 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 outside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strength and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you leave your previous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Behavioral questions              </vt:lpstr>
      <vt:lpstr>Tell me about yourself</vt:lpstr>
      <vt:lpstr>Why do you want to work here</vt:lpstr>
      <vt:lpstr>Why should we hire you?</vt:lpstr>
      <vt:lpstr>Where do you see yourself in 5 years</vt:lpstr>
      <vt:lpstr>What do you do outside of work</vt:lpstr>
      <vt:lpstr>What are your strength and weaknesses</vt:lpstr>
      <vt:lpstr>Why did you leave your previous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questions</dc:title>
  <dc:creator>kanini malio</dc:creator>
  <cp:lastModifiedBy>kanini malio</cp:lastModifiedBy>
  <cp:revision>13</cp:revision>
  <dcterms:created xsi:type="dcterms:W3CDTF">2017-10-14T03:45:27Z</dcterms:created>
  <dcterms:modified xsi:type="dcterms:W3CDTF">2017-10-16T10:54:37Z</dcterms:modified>
</cp:coreProperties>
</file>