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2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C1583FE-C28D-48A5-A29E-B1BF64B47E5E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D46708-1E30-4F10-A2A4-9BBA32A075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83FE-C28D-48A5-A29E-B1BF64B47E5E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6708-1E30-4F10-A2A4-9BBA32A075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C1583FE-C28D-48A5-A29E-B1BF64B47E5E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6D46708-1E30-4F10-A2A4-9BBA32A075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83FE-C28D-48A5-A29E-B1BF64B47E5E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D46708-1E30-4F10-A2A4-9BBA32A075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83FE-C28D-48A5-A29E-B1BF64B47E5E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6D46708-1E30-4F10-A2A4-9BBA32A075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C1583FE-C28D-48A5-A29E-B1BF64B47E5E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D46708-1E30-4F10-A2A4-9BBA32A075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C1583FE-C28D-48A5-A29E-B1BF64B47E5E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D46708-1E30-4F10-A2A4-9BBA32A075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83FE-C28D-48A5-A29E-B1BF64B47E5E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D46708-1E30-4F10-A2A4-9BBA32A075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83FE-C28D-48A5-A29E-B1BF64B47E5E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D46708-1E30-4F10-A2A4-9BBA32A075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83FE-C28D-48A5-A29E-B1BF64B47E5E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D46708-1E30-4F10-A2A4-9BBA32A075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C1583FE-C28D-48A5-A29E-B1BF64B47E5E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6D46708-1E30-4F10-A2A4-9BBA32A075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1583FE-C28D-48A5-A29E-B1BF64B47E5E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6D46708-1E30-4F10-A2A4-9BBA32A075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Design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124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Median</vt:lpstr>
      <vt:lpstr>Design</vt:lpstr>
    </vt:vector>
  </TitlesOfParts>
  <Company>ASB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</dc:title>
  <dc:creator>MEI Xuelan</dc:creator>
  <cp:lastModifiedBy>MEI Xuelan</cp:lastModifiedBy>
  <cp:revision>1</cp:revision>
  <dcterms:created xsi:type="dcterms:W3CDTF">2014-03-12T05:37:43Z</dcterms:created>
  <dcterms:modified xsi:type="dcterms:W3CDTF">2014-03-12T05:38:56Z</dcterms:modified>
</cp:coreProperties>
</file>