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9144000" cy="5143500"/>
  <p:embeddedFontLst>
    <p:embeddedFont>
      <p:font typeface="EB Garamond Medium"/>
      <p:regular r:id="rId14"/>
      <p:bold r:id="rId15"/>
      <p:italic r:id="rId16"/>
      <p:boldItalic r:id="rId17"/>
    </p:embeddedFont>
    <p:embeddedFont>
      <p:font typeface="EB Garamond"/>
      <p:regular r:id="rId18"/>
      <p:bold r:id="rId19"/>
      <p:italic r:id="rId20"/>
      <p:boldItalic r:id="rId21"/>
    </p:embeddedFont>
    <p:embeddedFont>
      <p:font typeface="Public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jdjTMSifGhaCS+K43+DsT15SU6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1E99AF-4859-4736-9B94-C4FB1892B7CF}">
  <a:tblStyle styleId="{A31E99AF-4859-4736-9B94-C4FB1892B7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italic.fntdata"/><Relationship Id="rId22" Type="http://schemas.openxmlformats.org/officeDocument/2006/relationships/font" Target="fonts/PublicSans-regular.fntdata"/><Relationship Id="rId21" Type="http://schemas.openxmlformats.org/officeDocument/2006/relationships/font" Target="fonts/EBGaramond-boldItalic.fntdata"/><Relationship Id="rId24" Type="http://schemas.openxmlformats.org/officeDocument/2006/relationships/font" Target="fonts/PublicSans-italic.fntdata"/><Relationship Id="rId23" Type="http://schemas.openxmlformats.org/officeDocument/2006/relationships/font" Target="fonts/Public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Public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EBGaramondMedium-bold.fntdata"/><Relationship Id="rId14" Type="http://schemas.openxmlformats.org/officeDocument/2006/relationships/font" Target="fonts/EBGaramondMedium-regular.fntdata"/><Relationship Id="rId17" Type="http://schemas.openxmlformats.org/officeDocument/2006/relationships/font" Target="fonts/EBGaramondMedium-boldItalic.fntdata"/><Relationship Id="rId16" Type="http://schemas.openxmlformats.org/officeDocument/2006/relationships/font" Target="fonts/EBGaramondMedium-italic.fntdata"/><Relationship Id="rId19" Type="http://schemas.openxmlformats.org/officeDocument/2006/relationships/font" Target="fonts/EBGaramond-bold.fntdata"/><Relationship Id="rId18" Type="http://schemas.openxmlformats.org/officeDocument/2006/relationships/font" Target="fonts/EBGaramo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352674" y="2692800"/>
            <a:ext cx="38634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“BLOG SPOT 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" marR="0" rtl="0" algn="l">
              <a:lnSpc>
                <a:spcPct val="117458"/>
              </a:lnSpc>
              <a:spcBef>
                <a:spcPts val="285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234689" y="825125"/>
            <a:ext cx="4353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BLOG SPOT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373050" y="2448880"/>
            <a:ext cx="14361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1869775" y="2751200"/>
            <a:ext cx="20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Shree Varaa Mangai V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2054450" y="3132200"/>
            <a:ext cx="14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Joyce Mariya S J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1980950" y="3513200"/>
            <a:ext cx="17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Sharon Nivedita P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 txBox="1"/>
          <p:nvPr/>
        </p:nvSpPr>
        <p:spPr>
          <a:xfrm>
            <a:off x="2133350" y="3894200"/>
            <a:ext cx="12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Keerthanaa B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28750" y="2350400"/>
            <a:ext cx="4410300" cy="2268600"/>
          </a:xfrm>
          <a:prstGeom prst="rect">
            <a:avLst/>
          </a:prstGeom>
          <a:solidFill>
            <a:srgbClr val="22366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" name="Google Shape;38;p2"/>
          <p:cNvGraphicFramePr/>
          <p:nvPr/>
        </p:nvGraphicFramePr>
        <p:xfrm>
          <a:off x="128750" y="22605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{A31E99AF-4859-4736-9B94-C4FB1892B7CF}</a:tableStyleId>
              </a:tblPr>
              <a:tblGrid>
                <a:gridCol w="1617725"/>
                <a:gridCol w="1896625"/>
                <a:gridCol w="838650"/>
              </a:tblGrid>
              <a:tr h="67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88C32"/>
                          </a:solidFill>
                        </a:rPr>
                        <a:t>LMS Username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88C32"/>
                          </a:solidFill>
                        </a:rPr>
                        <a:t>Name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88C32"/>
                          </a:solidFill>
                        </a:rPr>
                        <a:t>Batch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2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au311120205052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au311120205031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au311120205051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au311120205034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" name="Google Shape;39;p2"/>
          <p:cNvSpPr txBox="1"/>
          <p:nvPr/>
        </p:nvSpPr>
        <p:spPr>
          <a:xfrm>
            <a:off x="1793575" y="2979800"/>
            <a:ext cx="20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Shree Varaa Mangai V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2063150" y="3360800"/>
            <a:ext cx="14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Joyce Mariya S J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1904750" y="3741800"/>
            <a:ext cx="17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Sharon Nivedita P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2057150" y="4122800"/>
            <a:ext cx="12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Keerthanaa B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314350" y="1109825"/>
            <a:ext cx="416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The BlogSpot application is to provide individuals and organizations with a user-friendly platform for creating, managing, and publishing content in the form of articles, posts, or entries. 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537204" y="264756"/>
            <a:ext cx="920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Task-1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573300" y="634675"/>
            <a:ext cx="2713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Creation of SRS &amp;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714"/>
              </a:lnSpc>
              <a:spcBef>
                <a:spcPts val="24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714"/>
              </a:lnSpc>
              <a:spcBef>
                <a:spcPts val="24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1030500" y="900800"/>
            <a:ext cx="45027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SRS BLOG SPOT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571"/>
              </a:lnSpc>
              <a:spcBef>
                <a:spcPts val="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Creation &amp; Set-up of Github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571"/>
              </a:lnSpc>
              <a:spcBef>
                <a:spcPts val="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Creation &amp; Hands-on to various commands of Git Bash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580887" y="1850737"/>
            <a:ext cx="1749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720600" y="2143749"/>
            <a:ext cx="30207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100% Completion of the above 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Public Sans"/>
                <a:ea typeface="Public Sans"/>
                <a:cs typeface="Public Sans"/>
                <a:sym typeface="Public Sans"/>
              </a:rPr>
              <a:t>Learning Outcome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714"/>
              </a:lnSpc>
              <a:spcBef>
                <a:spcPts val="24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714"/>
              </a:lnSpc>
              <a:spcBef>
                <a:spcPts val="24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714"/>
              </a:lnSpc>
              <a:spcBef>
                <a:spcPts val="24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1038075" y="3399556"/>
            <a:ext cx="38871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Get to know about different lifecycle models.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571"/>
              </a:lnSpc>
              <a:spcBef>
                <a:spcPts val="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Understanding Importance and how to create an SRS</a:t>
            </a:r>
            <a:endParaRPr b="0"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marR="0" rtl="0" algn="l">
              <a:lnSpc>
                <a:spcPct val="128571"/>
              </a:lnSpc>
              <a:spcBef>
                <a:spcPts val="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marR="0" rtl="0" algn="l">
              <a:lnSpc>
                <a:spcPct val="128571"/>
              </a:lnSpc>
              <a:spcBef>
                <a:spcPts val="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Knowing various commands of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1038075" y="3936050"/>
            <a:ext cx="67488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Understanding agile and scrum management techniques for efficient product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537204" y="264756"/>
            <a:ext cx="2309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638224" y="2954750"/>
            <a:ext cx="264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868300" y="793200"/>
            <a:ext cx="74562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Clearly outline project objectives, features, and limitations.Gather both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 and non-functional requirements.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programming languages, frameworks, and tools that has to be used 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the SRS with stakeholders, document assumptions and constraints, and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version control for ongoing documentation management.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1001225" y="3504500"/>
            <a:ext cx="66720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Up and Getting Familiar with Version Control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completing the SRS, we’ve set a solid foundation for the development phase.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Explored and practiced various Git Bash commands for version control.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Successfully created a GitHub account to facilitate collaborative development.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284724" y="192514"/>
            <a:ext cx="298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1080022" y="961898"/>
            <a:ext cx="15396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Gather requirements for 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758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6706940" y="961898"/>
            <a:ext cx="1403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Readme.md file with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description of the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1115882" y="2189404"/>
            <a:ext cx="1319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Prepare database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42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schemas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6878577" y="2189404"/>
            <a:ext cx="16533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Commit all changes with "first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commit"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1316032" y="3449640"/>
            <a:ext cx="1286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 your initial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1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Structure ready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6693713" y="3449640"/>
            <a:ext cx="1561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a repository on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related to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2318307" y="4335540"/>
            <a:ext cx="1251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Initiate a git repository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5676365" y="4335540"/>
            <a:ext cx="1532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Push your changes to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4273458" y="2270922"/>
            <a:ext cx="25272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rPr>
              <a:t>https://github.com/</a:t>
            </a:r>
            <a:r>
              <a:rPr b="1" lang="en-US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rPr>
              <a:t>shreevm</a:t>
            </a:r>
            <a:r>
              <a:rPr b="1" i="0" lang="en-US" sz="14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rPr>
              <a:t>/NM-LICET-Group-12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