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Play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iWY8rIjBoTNXuy1F70wYw6AJGB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lay-regular.fntdata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font" Target="fonts/Play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33371c945f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33371c945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rPr b="1" lang="en-US"/>
              <a:t>Extractive Text Summarization Hindi &amp; Malayalam 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5502728" y="4229100"/>
            <a:ext cx="5165271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Presented By :- 6961 . Sharon Philip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3371c945f_0_6"/>
          <p:cNvSpPr txBox="1"/>
          <p:nvPr>
            <p:ph type="title"/>
          </p:nvPr>
        </p:nvSpPr>
        <p:spPr>
          <a:xfrm>
            <a:off x="831850" y="1709744"/>
            <a:ext cx="9276900" cy="1398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1115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/>
              <a:t>Index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383200"/>
            <a:ext cx="10546500" cy="52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40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/>
              <a:t>1.Description</a:t>
            </a:r>
            <a:endParaRPr/>
          </a:p>
          <a:p>
            <a:pPr indent="-254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/>
              <a:t>2.Features of </a:t>
            </a:r>
            <a:r>
              <a:rPr lang="en-US" sz="4400">
                <a:latin typeface="Play"/>
                <a:ea typeface="Play"/>
                <a:cs typeface="Play"/>
                <a:sym typeface="Play"/>
              </a:rPr>
              <a:t>Text Summarization</a:t>
            </a:r>
            <a:endParaRPr/>
          </a:p>
          <a:p>
            <a:pPr indent="-254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/>
              <a:t>3.Components Used in Code</a:t>
            </a:r>
            <a:endParaRPr/>
          </a:p>
          <a:p>
            <a:pPr indent="-254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/>
              <a:t>4.Architecture Diagram</a:t>
            </a:r>
            <a:endParaRPr/>
          </a:p>
          <a:p>
            <a:pPr indent="-254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/>
              <a:t>5.Advantages of </a:t>
            </a:r>
            <a:r>
              <a:rPr lang="en-US" sz="4400">
                <a:latin typeface="Play"/>
                <a:ea typeface="Play"/>
                <a:cs typeface="Play"/>
                <a:sym typeface="Play"/>
              </a:rPr>
              <a:t>Text Summarization</a:t>
            </a:r>
            <a:endParaRPr sz="4000"/>
          </a:p>
          <a:p>
            <a:pPr indent="-254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/>
              <a:t>6.Applications of </a:t>
            </a:r>
            <a:r>
              <a:rPr lang="en-US" sz="4400">
                <a:latin typeface="Play"/>
                <a:ea typeface="Play"/>
                <a:cs typeface="Play"/>
                <a:sym typeface="Play"/>
              </a:rPr>
              <a:t>Text Summarization</a:t>
            </a:r>
            <a:endParaRPr sz="4000"/>
          </a:p>
          <a:p>
            <a:pPr indent="-254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/>
              <a:t>7. Conclusion</a:t>
            </a:r>
            <a:endParaRPr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 sz="4400"/>
              <a:t>Description</a:t>
            </a:r>
            <a:endParaRPr b="1"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690688"/>
            <a:ext cx="10515600" cy="448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Extractive Text Summarization is a technique in Natural Language Processing (NLP) that identifies and extracts key sentences or phrases from a given text to form a concise summary. Unlike </a:t>
            </a:r>
            <a:r>
              <a:rPr b="1" lang="en-US" sz="2400"/>
              <a:t>abstractive summarization</a:t>
            </a:r>
            <a:r>
              <a:rPr lang="en-US" sz="2400"/>
              <a:t>, which generates new text, extractive summarization selects the most relevant sentences without altering the original content. It relies on methods like </a:t>
            </a:r>
            <a:r>
              <a:rPr b="1" lang="en-US" sz="2400"/>
              <a:t>word frequency analysis, positional importance, and machine learning models</a:t>
            </a:r>
            <a:r>
              <a:rPr lang="en-US" sz="2400"/>
              <a:t> to determine which sentences contribute the most meaningful information. This technique is commonly used for summarizing articles, news reports, research papers, and other lengthy documents where quick insights are needed.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 sz="4400"/>
              <a:t>Features of </a:t>
            </a:r>
            <a:r>
              <a:rPr b="1" lang="en-US"/>
              <a:t>Text Summarization</a:t>
            </a:r>
            <a:endParaRPr b="1"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838200" y="1690688"/>
            <a:ext cx="10515600" cy="448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7400"/>
              <a:t>NLP enables computers to understand, interpret, and generate human language. Some key features include: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AutoNum type="arabicPeriod"/>
            </a:pPr>
            <a:r>
              <a:rPr b="1" lang="en-US" sz="7400"/>
              <a:t>Tokenization:</a:t>
            </a:r>
            <a:r>
              <a:rPr lang="en-US" sz="7400"/>
              <a:t> Breaking text into words, phrases, or sentences.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AutoNum type="arabicPeriod"/>
            </a:pPr>
            <a:r>
              <a:rPr b="1" lang="en-US" sz="7400"/>
              <a:t>Stop word Removal:</a:t>
            </a:r>
            <a:r>
              <a:rPr lang="en-US" sz="7400"/>
              <a:t> Filtering out common words like "the," "is," "and" that don’t add meaning.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AutoNum type="arabicPeriod"/>
            </a:pPr>
            <a:r>
              <a:rPr b="1" lang="en-US" sz="7400"/>
              <a:t>Stemming &amp; Lemmatization:</a:t>
            </a:r>
            <a:r>
              <a:rPr lang="en-US" sz="7400"/>
              <a:t> Reducing words to their root form (e.g., "running" → "run").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AutoNum type="arabicPeriod"/>
            </a:pPr>
            <a:r>
              <a:rPr b="1" lang="en-US" sz="7400"/>
              <a:t>Named Entity Recognition (NER):</a:t>
            </a:r>
            <a:r>
              <a:rPr lang="en-US" sz="7400"/>
              <a:t> Identifying entities like names, dates, and locations.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AutoNum type="arabicPeriod"/>
            </a:pPr>
            <a:r>
              <a:rPr b="1" lang="en-US" sz="7400"/>
              <a:t>Part-of-Speech (POS) Tagging:</a:t>
            </a:r>
            <a:r>
              <a:rPr lang="en-US" sz="7400"/>
              <a:t> Classifying words as nouns, verbs, adjectives, etc.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AutoNum type="arabicPeriod"/>
            </a:pPr>
            <a:r>
              <a:rPr b="1" lang="en-US" sz="7400"/>
              <a:t>Syntax Parsing:</a:t>
            </a:r>
            <a:r>
              <a:rPr lang="en-US" sz="7400"/>
              <a:t> Analyzing grammatical structure.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AutoNum type="arabicPeriod"/>
            </a:pPr>
            <a:r>
              <a:rPr b="1" lang="en-US" sz="7400"/>
              <a:t>Sentiment Analysis:</a:t>
            </a:r>
            <a:r>
              <a:rPr lang="en-US" sz="7400"/>
              <a:t> Determining emotions or opinions in text.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AutoNum type="arabicPeriod"/>
            </a:pPr>
            <a:r>
              <a:rPr b="1" lang="en-US" sz="7400"/>
              <a:t>Word Embeddings:</a:t>
            </a:r>
            <a:r>
              <a:rPr lang="en-US" sz="7400"/>
              <a:t> Representing words as numerical vectors for machine learning models.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AutoNum type="arabicPeriod"/>
            </a:pPr>
            <a:r>
              <a:rPr b="1" lang="en-US" sz="7400"/>
              <a:t>Text Classification:</a:t>
            </a:r>
            <a:r>
              <a:rPr lang="en-US" sz="7400"/>
              <a:t> Categorizing text into predefined labels.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AutoNum type="arabicPeriod"/>
            </a:pPr>
            <a:r>
              <a:rPr b="1" lang="en-US" sz="7400"/>
              <a:t>Summarization:</a:t>
            </a:r>
            <a:r>
              <a:rPr lang="en-US" sz="7400"/>
              <a:t> Generating concise versions of longer texts (either extractive or abstractive).</a:t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/>
              <a:t>Components Used in Code</a:t>
            </a:r>
            <a:endParaRPr/>
          </a:p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To implement extractive text summarization using </a:t>
            </a:r>
            <a:r>
              <a:rPr b="1" lang="en-US" sz="2000"/>
              <a:t>Python and spaCy</a:t>
            </a:r>
            <a:r>
              <a:rPr lang="en-US" sz="2000"/>
              <a:t>, the following components are used: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lay"/>
              <a:buAutoNum type="arabicPeriod"/>
            </a:pPr>
            <a:r>
              <a:rPr b="1" lang="en-US" sz="2000"/>
              <a:t>Text Input:</a:t>
            </a:r>
            <a:r>
              <a:rPr lang="en-US" sz="2000"/>
              <a:t> User-provided text that needs to be summarized.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lay"/>
              <a:buAutoNum type="arabicPeriod"/>
            </a:pPr>
            <a:r>
              <a:rPr b="1" lang="en-US" sz="2000"/>
              <a:t>Tokenization:</a:t>
            </a:r>
            <a:r>
              <a:rPr lang="en-US" sz="2000"/>
              <a:t> Splitting text into words and sentences.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lay"/>
              <a:buAutoNum type="arabicPeriod"/>
            </a:pPr>
            <a:r>
              <a:rPr b="1" lang="en-US" sz="2000"/>
              <a:t>Stop word Removal &amp; Punctuation Filtering:</a:t>
            </a:r>
            <a:r>
              <a:rPr lang="en-US" sz="2000"/>
              <a:t> Removing unnecessary words to focus on key content.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lay"/>
              <a:buAutoNum type="arabicPeriod"/>
            </a:pPr>
            <a:r>
              <a:rPr b="1" lang="en-US" sz="2000"/>
              <a:t>Word Frequency Calculation:</a:t>
            </a:r>
            <a:r>
              <a:rPr lang="en-US" sz="2000"/>
              <a:t> Identifying important words based on their occurrence in the text.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lay"/>
              <a:buAutoNum type="arabicPeriod"/>
            </a:pPr>
            <a:r>
              <a:rPr b="1" lang="en-US" sz="2000"/>
              <a:t>Sentence Scoring:</a:t>
            </a:r>
            <a:r>
              <a:rPr lang="en-US" sz="2000"/>
              <a:t> Assigning scores to sentences based on word importance.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lay"/>
              <a:buAutoNum type="arabicPeriod"/>
            </a:pPr>
            <a:r>
              <a:rPr b="1" lang="en-US" sz="2000"/>
              <a:t>Sentence Selection:</a:t>
            </a:r>
            <a:r>
              <a:rPr lang="en-US" sz="2000"/>
              <a:t> Choosing the highest-scoring sentences for the summary.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lay"/>
              <a:buAutoNum type="arabicPeriod"/>
            </a:pPr>
            <a:r>
              <a:rPr b="1" lang="en-US" sz="2000"/>
              <a:t>GUI (Tkinter):</a:t>
            </a:r>
            <a:r>
              <a:rPr lang="en-US" sz="2000"/>
              <a:t> Providing an interface for users to input text and receive a summary.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0" y="365125"/>
            <a:ext cx="71655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rPr b="1" lang="en-US" sz="4400"/>
              <a:t>Architecture</a:t>
            </a:r>
            <a:r>
              <a:rPr b="1" lang="en-US"/>
              <a:t> 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rPr b="1" lang="en-US" sz="4400"/>
              <a:t>Diagram</a:t>
            </a:r>
            <a:endParaRPr b="1"/>
          </a:p>
        </p:txBody>
      </p:sp>
      <p:pic>
        <p:nvPicPr>
          <p:cNvPr id="115" name="Google Shape;11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2175" y="0"/>
            <a:ext cx="91298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/>
              <a:t>Advantages of Text Summarization</a:t>
            </a:r>
            <a:endParaRPr b="1"/>
          </a:p>
        </p:txBody>
      </p:sp>
      <p:sp>
        <p:nvSpPr>
          <p:cNvPr id="121" name="Google Shape;121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lay"/>
              <a:buAutoNum type="arabicPeriod"/>
            </a:pPr>
            <a:r>
              <a:rPr b="1" lang="en-US" sz="2000"/>
              <a:t>Time-Saving:</a:t>
            </a:r>
            <a:r>
              <a:rPr lang="en-US" sz="2000"/>
              <a:t> Quickly extracts important information, reducing reading time.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lay"/>
              <a:buAutoNum type="arabicPeriod"/>
            </a:pPr>
            <a:r>
              <a:rPr b="1" lang="en-US" sz="2000"/>
              <a:t>Improves Efficiency:</a:t>
            </a:r>
            <a:r>
              <a:rPr lang="en-US" sz="2000"/>
              <a:t> Useful for summarizing large volumes of text (news, reports, research papers).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lay"/>
              <a:buAutoNum type="arabicPeriod"/>
            </a:pPr>
            <a:r>
              <a:rPr b="1" lang="en-US" sz="2000"/>
              <a:t>Consistency:</a:t>
            </a:r>
            <a:r>
              <a:rPr lang="en-US" sz="2000"/>
              <a:t> Provides uniform summaries without human bias.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lay"/>
              <a:buAutoNum type="arabicPeriod"/>
            </a:pPr>
            <a:r>
              <a:rPr b="1" lang="en-US" sz="2000"/>
              <a:t>Automation:</a:t>
            </a:r>
            <a:r>
              <a:rPr lang="en-US" sz="2000"/>
              <a:t> Can be integrated into AI systems for real-time summarization.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lay"/>
              <a:buAutoNum type="arabicPeriod"/>
            </a:pPr>
            <a:r>
              <a:rPr b="1" lang="en-US" sz="2000"/>
              <a:t>Customizable:</a:t>
            </a:r>
            <a:r>
              <a:rPr lang="en-US" sz="2000"/>
              <a:t> Can be fine-tuned based on specific needs (e.g., adjusting summary length).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>
            <p:ph type="title"/>
          </p:nvPr>
        </p:nvSpPr>
        <p:spPr>
          <a:xfrm>
            <a:off x="838200" y="365125"/>
            <a:ext cx="105156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 sz="4400"/>
              <a:t>Applications of</a:t>
            </a:r>
            <a:r>
              <a:rPr b="1" lang="en-US" sz="4400"/>
              <a:t> </a:t>
            </a:r>
            <a:r>
              <a:rPr b="1" lang="en-US"/>
              <a:t>Text Summarization</a:t>
            </a:r>
            <a:br>
              <a:rPr lang="en-US" sz="4400"/>
            </a:br>
            <a:endParaRPr/>
          </a:p>
        </p:txBody>
      </p:sp>
      <p:sp>
        <p:nvSpPr>
          <p:cNvPr id="127" name="Google Shape;127;p8"/>
          <p:cNvSpPr txBox="1"/>
          <p:nvPr>
            <p:ph idx="1" type="body"/>
          </p:nvPr>
        </p:nvSpPr>
        <p:spPr>
          <a:xfrm>
            <a:off x="838200" y="1420586"/>
            <a:ext cx="10515600" cy="5072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"/>
              <a:buAutoNum type="arabicPeriod"/>
            </a:pPr>
            <a:r>
              <a:rPr b="1" lang="en-US" sz="2200"/>
              <a:t>News Summarization:</a:t>
            </a:r>
            <a:r>
              <a:rPr lang="en-US" sz="2200"/>
              <a:t> Extracting key points from news articles.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"/>
              <a:buAutoNum type="arabicPeriod"/>
            </a:pPr>
            <a:r>
              <a:rPr b="1" lang="en-US" sz="2200"/>
              <a:t>Research Paper Summarization:</a:t>
            </a:r>
            <a:r>
              <a:rPr lang="en-US" sz="2200"/>
              <a:t> Condensing academic papers into short summaries.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"/>
              <a:buAutoNum type="arabicPeriod"/>
            </a:pPr>
            <a:r>
              <a:rPr b="1" lang="en-US" sz="2200"/>
              <a:t>Legal Document Processing:</a:t>
            </a:r>
            <a:r>
              <a:rPr lang="en-US" sz="2200"/>
              <a:t> Summarizing lengthy legal texts for quick reference.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"/>
              <a:buAutoNum type="arabicPeriod"/>
            </a:pPr>
            <a:r>
              <a:rPr b="1" lang="en-US" sz="2200"/>
              <a:t>Chatbot &amp; Virtual Assistants:</a:t>
            </a:r>
            <a:r>
              <a:rPr lang="en-US" sz="2200"/>
              <a:t> Providing summarized responses from large documents.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"/>
              <a:buAutoNum type="arabicPeriod"/>
            </a:pPr>
            <a:r>
              <a:rPr b="1" lang="en-US" sz="2200"/>
              <a:t>Business Reports:</a:t>
            </a:r>
            <a:r>
              <a:rPr lang="en-US" sz="2200"/>
              <a:t> Generating executive summaries from reports.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"/>
              <a:buAutoNum type="arabicPeriod"/>
            </a:pPr>
            <a:r>
              <a:rPr b="1" lang="en-US" sz="2200"/>
              <a:t>Medical Records Analysis:</a:t>
            </a:r>
            <a:r>
              <a:rPr lang="en-US" sz="2200"/>
              <a:t> Summarizing patient histories for doctors.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"/>
              <a:buAutoNum type="arabicPeriod"/>
            </a:pPr>
            <a:r>
              <a:rPr b="1" lang="en-US" sz="2200"/>
              <a:t>Social Media Monitoring:</a:t>
            </a:r>
            <a:r>
              <a:rPr lang="en-US" sz="2200"/>
              <a:t> Extracting main points from social media trends.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"/>
              <a:buAutoNum type="arabicPeriod"/>
            </a:pPr>
            <a:r>
              <a:rPr b="1" lang="en-US" sz="2200"/>
              <a:t>E-Learning &amp; Education:</a:t>
            </a:r>
            <a:r>
              <a:rPr lang="en-US" sz="2200"/>
              <a:t> Summarizing textbooks </a:t>
            </a:r>
            <a:r>
              <a:rPr lang="en-US" sz="2000"/>
              <a:t>and study materials.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 sz="4400"/>
              <a:t>Conclusion</a:t>
            </a:r>
            <a:endParaRPr b="1"/>
          </a:p>
        </p:txBody>
      </p:sp>
      <p:sp>
        <p:nvSpPr>
          <p:cNvPr id="133" name="Google Shape;133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Extractive Text Summarization is a powerful NLP technique that enhances information processing by automatically extracting key sentences from a given text. It is widely used in industries like journalism, healthcare, education, and business to improve efficiency and decision-making. With advancements in deep learning, modern NLP models are making summarization more </a:t>
            </a:r>
            <a:r>
              <a:rPr b="1" lang="en-US" sz="2000"/>
              <a:t>contextually accurate and human-like</a:t>
            </a:r>
            <a:r>
              <a:rPr lang="en-US" sz="2000"/>
              <a:t>. However, extractive summarization may sometimes lack coherence since it retains exact sentences. Future developments in </a:t>
            </a:r>
            <a:r>
              <a:rPr b="1" lang="en-US" sz="2000"/>
              <a:t>hybrid models (combining extractive and abstractive methods)</a:t>
            </a:r>
            <a:r>
              <a:rPr lang="en-US" sz="2000"/>
              <a:t> will further improve summary quality and readability.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2025-03-03T14:35:06Z</dcterms:created>
  <dc:creator>Sharon Philip</dc:creator>
</cp:coreProperties>
</file>