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41" r:id="rId57"/>
    <p:sldId id="325" r:id="rId58"/>
    <p:sldId id="335" r:id="rId59"/>
    <p:sldId id="33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66941" autoAdjust="0"/>
  </p:normalViewPr>
  <p:slideViewPr>
    <p:cSldViewPr snapToGrid="0">
      <p:cViewPr varScale="1">
        <p:scale>
          <a:sx n="85" d="100"/>
          <a:sy n="85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arcJBrooker/status/1489651911640825858" TargetMode="Externa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EFD59E-1ADB-4B05-8945-6973AE10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94" y="1250778"/>
            <a:ext cx="2982031" cy="52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837E9-A80A-4968-A6C8-61F16172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5" y="2266848"/>
            <a:ext cx="5540220" cy="23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D625D-12DF-4BEB-B2F6-889320D32814}"/>
              </a:ext>
            </a:extLst>
          </p:cNvPr>
          <p:cNvSpPr txBox="1"/>
          <p:nvPr/>
        </p:nvSpPr>
        <p:spPr>
          <a:xfrm>
            <a:off x="953128" y="6123543"/>
            <a:ext cx="65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https://twitter.com/MarcJBrooker/status/1489651911640825858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427</Paragraphs>
  <Slides>59</Slides>
  <Notes>48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12</cp:revision>
  <dcterms:created xsi:type="dcterms:W3CDTF">2020-12-28T13:50:24Z</dcterms:created>
  <dcterms:modified xsi:type="dcterms:W3CDTF">2022-02-10T11:23:48Z</dcterms:modified>
</cp:coreProperties>
</file>