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70" r:id="rId7"/>
    <p:sldId id="269" r:id="rId8"/>
    <p:sldId id="271" r:id="rId9"/>
    <p:sldId id="260" r:id="rId10"/>
    <p:sldId id="272" r:id="rId11"/>
    <p:sldId id="273" r:id="rId12"/>
    <p:sldId id="261" r:id="rId13"/>
    <p:sldId id="274" r:id="rId14"/>
    <p:sldId id="275" r:id="rId15"/>
    <p:sldId id="277" r:id="rId16"/>
    <p:sldId id="263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2C82-9BBC-4BB6-A908-B74D84C9F0D0}" v="26" dt="2021-06-09T19:11:5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6DE-8DA0-49F8-AE5A-38285586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AF84-420D-4800-B1A0-CC313F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918A-BA8B-4E82-8B99-EBCF2F2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152-62CD-479A-9C00-66C3F1D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4579-3991-4D70-8C0E-962935D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909-9B49-437D-9462-A7F6CFC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404A-4FCF-4548-9BFF-824C4D6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2973-4ACE-4398-A625-3FCD5F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5E1-33B9-4F72-952D-EB34158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82F0-E682-43B2-AC0A-F4B47EF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DEE39-0CE4-4D45-9AAF-E312F3F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C5C-D80A-4E9C-B465-F215D8CF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754-5D27-4435-B109-315E559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C1A-B86F-491C-A08C-0B3311B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27EF-A270-457B-B1E8-8EB0D35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9B-D787-4983-8D23-E23F5ED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8673-2A29-498C-97C9-B982D69E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24E1-F809-436E-848B-1175978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117C-486C-4C45-87CA-9788C34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71C4-C38A-4DC0-822E-DCCE0BB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170F-1F1B-4FD1-B700-70B9F1F0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17B-C7C0-475A-839B-74E76403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7EA7-D8D6-42BF-B759-EC77387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4550-24E5-411A-8CFB-02544A6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ECA-AFD6-4325-A49C-3D5A8351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32-6ED5-4B0E-BA06-9001C10E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9BE-4B14-43DA-A0B7-FFE30C6B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0954-C293-45E6-9B3D-97B79BBD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0ED2-2C8D-47C1-9345-90B9CFA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70DF-22F5-46FB-BEE1-4AF5014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438F-31A0-4DC5-A17F-C546FDD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B92-B8CA-4148-87C5-4D16AD9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470F-CE0A-41D0-9278-DB8D116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4F56-D11A-44EA-94E0-573106296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BB2-DE9F-474A-9996-C35377D8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14D81-24FB-431A-8352-9777F654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ACF-CFA4-410E-BA67-C7BB7B4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D680-9655-4E64-96AB-F0829D5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05E8D-40FF-473E-A1B8-6B33704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5E5-A3B8-4E1D-B511-0F6CBCE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592B3-8840-4591-A1D7-3A89CB6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5E9-F7FB-491B-B2EE-C2B4A0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ACC5-0467-49C7-ABBE-7FA1D01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B32F-BCE3-4470-9A4B-8823E012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298-61C2-4C44-873C-257921C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F199-24A1-4CE3-969E-18C3FFE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05-774A-4A70-B62B-9D5CF8E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454-938A-465D-AF7D-6820A415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D6F9-5D8A-40BD-8C61-CF4703A1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D58-3DCC-4141-9624-255937C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C80-CB49-4092-9B01-A373A39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73FA-C8D8-462D-BF3E-AE6FBD6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894-1BBE-493A-B589-88DDDD4D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3987-39BA-42F7-AC76-773A661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D1E8-C549-4F08-944E-234AEDD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A2C1-C357-4190-97F0-D1EFACB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10FA-B865-4BCB-BC37-E729B5A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67AE-FA10-4290-AEBF-FE70C88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456F-FFC7-40EC-8B65-7F3860FE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D4AA-073F-4A3C-8368-0FE6F7B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98A0-B8B0-4D5A-B551-C36CF3D3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296-BBA3-4FCF-9A22-1B18C586F906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6FA-66CA-4942-BF94-7AE4082C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8957-843B-41C8-994D-B34F91FE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1r7u/cloud_computing_course/tree/main/homewor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1r7u/cloud_computing_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terrafo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liushnikov" TargetMode="External"/><Relationship Id="rId2" Type="http://schemas.openxmlformats.org/officeDocument/2006/relationships/hyperlink" Target="https://github.com/v1r7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igor-kliushnikov/" TargetMode="External"/><Relationship Id="rId4" Type="http://schemas.openxmlformats.org/officeDocument/2006/relationships/hyperlink" Target="https://kliushnikov.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What is security in cloud</a:t>
            </a:r>
          </a:p>
          <a:p>
            <a:pPr lvl="1"/>
            <a:r>
              <a:rPr lang="en-US" dirty="0"/>
              <a:t>Security areas</a:t>
            </a:r>
          </a:p>
          <a:p>
            <a:pPr lvl="1"/>
            <a:r>
              <a:rPr lang="en-US" dirty="0"/>
              <a:t>Breach scenarios</a:t>
            </a:r>
          </a:p>
          <a:p>
            <a:pPr lvl="1"/>
            <a:r>
              <a:rPr lang="en-US" dirty="0"/>
              <a:t>Security levels: infrastructure, application, data, user</a:t>
            </a:r>
          </a:p>
          <a:p>
            <a:pPr lvl="1"/>
            <a:r>
              <a:rPr lang="en-US" dirty="0"/>
              <a:t>Case studies: Public Key Infrastructure (PKI), Secrets management, Configuration management, Disaster recovery, Custom policies, Expect security services to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OAuth, OpenID, SAML Protocols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lvl="1"/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554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marL="0" indent="0">
              <a:buNone/>
            </a:pPr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4029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lvl="1"/>
            <a:r>
              <a:rPr lang="en-US" dirty="0"/>
              <a:t>What is Monitoring and Observability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Audit logs/events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Available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</a:p>
          <a:p>
            <a:pPr lvl="1"/>
            <a:r>
              <a:rPr lang="en-US" dirty="0"/>
              <a:t>Snowflake pricing</a:t>
            </a:r>
          </a:p>
          <a:p>
            <a:pPr lvl="1"/>
            <a:r>
              <a:rPr lang="en-US" dirty="0"/>
              <a:t>Pay-as-you-go vs pre-paid vs spot instances</a:t>
            </a:r>
          </a:p>
          <a:p>
            <a:pPr lvl="1"/>
            <a:r>
              <a:rPr lang="en-US" dirty="0"/>
              <a:t>Consumption pricing</a:t>
            </a:r>
          </a:p>
          <a:p>
            <a:pPr lvl="1"/>
            <a:r>
              <a:rPr lang="en-US" dirty="0"/>
              <a:t>Storage pricing</a:t>
            </a:r>
          </a:p>
          <a:p>
            <a:pPr lvl="1"/>
            <a:r>
              <a:rPr lang="en-US" dirty="0"/>
              <a:t>Traffic pricing</a:t>
            </a:r>
          </a:p>
          <a:p>
            <a:pPr lvl="1"/>
            <a:r>
              <a:rPr lang="en-US" dirty="0"/>
              <a:t>Cloud bill calculator</a:t>
            </a:r>
          </a:p>
          <a:p>
            <a:pPr lvl="1"/>
            <a:r>
              <a:rPr lang="en-US" dirty="0"/>
              <a:t>Cost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 projects presentations</a:t>
            </a:r>
          </a:p>
          <a:p>
            <a:pPr marL="0" indent="0">
              <a:buNone/>
            </a:pPr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0306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1032" cy="4351338"/>
          </a:xfrm>
        </p:spPr>
        <p:txBody>
          <a:bodyPr/>
          <a:lstStyle/>
          <a:p>
            <a:r>
              <a:rPr lang="en-US" dirty="0"/>
              <a:t>200 points overall</a:t>
            </a:r>
          </a:p>
          <a:p>
            <a:r>
              <a:rPr lang="en-US" dirty="0"/>
              <a:t>120 points to pass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Homework summary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75E13-4290-41C8-9AE6-2AE8DFCC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41" y="1027906"/>
            <a:ext cx="5837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materials are available as git-repo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cloud_computing_course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991-73EE-4BEF-9849-DFC316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62BA-CE5B-45EC-9B74-B5152E8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git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Bash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terraform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5"/>
              </a:rPr>
              <a:t>VSCode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6"/>
              </a:rPr>
              <a:t>docker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7"/>
              </a:rPr>
              <a:t>diagrams.net</a:t>
            </a:r>
            <a:r>
              <a:rPr lang="en-US" dirty="0"/>
              <a:t> (former draw.io)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51B-C37D-4C80-81A3-D2AB814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74DC-05A3-4CA4-A009-2844B4A0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Igor Kliushnikov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Software Engineer @ Deep Network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Twitter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Medium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Linkedin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Objectives:</a:t>
            </a:r>
          </a:p>
          <a:p>
            <a:r>
              <a:rPr lang="en-US" dirty="0"/>
              <a:t>Understand “Cloud” landscape and building blocks</a:t>
            </a:r>
          </a:p>
          <a:p>
            <a:r>
              <a:rPr lang="en-US" dirty="0"/>
              <a:t>A toolset to work with clouds</a:t>
            </a:r>
          </a:p>
          <a:p>
            <a:r>
              <a:rPr lang="en-US" i="1" dirty="0"/>
              <a:t>Mappings </a:t>
            </a:r>
            <a:r>
              <a:rPr lang="en-US" dirty="0"/>
              <a:t>between cloud providers</a:t>
            </a:r>
          </a:p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1609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Capstone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</a:t>
            </a:r>
          </a:p>
          <a:p>
            <a:pPr marL="0" indent="0">
              <a:buNone/>
            </a:pPr>
            <a:r>
              <a:rPr lang="en-US" dirty="0"/>
              <a:t>What is cloud</a:t>
            </a:r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cloud</a:t>
            </a:r>
          </a:p>
          <a:p>
            <a:pPr lvl="1"/>
            <a:r>
              <a:rPr lang="en-US" dirty="0"/>
              <a:t>What do we need to run a product?</a:t>
            </a:r>
          </a:p>
          <a:p>
            <a:pPr lvl="1"/>
            <a:r>
              <a:rPr lang="en-US" dirty="0"/>
              <a:t>Pitfalls of on-premise solutions</a:t>
            </a:r>
          </a:p>
          <a:p>
            <a:pPr lvl="1"/>
            <a:r>
              <a:rPr lang="en-US" dirty="0"/>
              <a:t>What is Cloud?</a:t>
            </a:r>
          </a:p>
          <a:p>
            <a:pPr lvl="1"/>
            <a:r>
              <a:rPr lang="en-US" dirty="0"/>
              <a:t>Cloud types</a:t>
            </a:r>
          </a:p>
          <a:p>
            <a:pPr lvl="1"/>
            <a:r>
              <a:rPr lang="en-US" dirty="0"/>
              <a:t>Cloud pros/cons</a:t>
            </a:r>
          </a:p>
          <a:p>
            <a:pPr lvl="1"/>
            <a:r>
              <a:rPr lang="en-US" dirty="0"/>
              <a:t>Cloud Resource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</p:txBody>
      </p:sp>
    </p:spTree>
    <p:extLst>
      <p:ext uri="{BB962C8B-B14F-4D97-AF65-F5344CB8AC3E}">
        <p14:creationId xmlns:p14="http://schemas.microsoft.com/office/powerpoint/2010/main" val="28100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0800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5221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Computing</vt:lpstr>
      <vt:lpstr>whoami</vt:lpstr>
      <vt:lpstr>About course</vt:lpstr>
      <vt:lpstr>About course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Grading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16</cp:revision>
  <dcterms:created xsi:type="dcterms:W3CDTF">2020-10-28T19:11:18Z</dcterms:created>
  <dcterms:modified xsi:type="dcterms:W3CDTF">2022-04-15T16:25:26Z</dcterms:modified>
</cp:coreProperties>
</file>