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293" r:id="rId17"/>
    <p:sldId id="295" r:id="rId18"/>
    <p:sldId id="297" r:id="rId19"/>
    <p:sldId id="307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8" r:id="rId28"/>
    <p:sldId id="298" r:id="rId29"/>
    <p:sldId id="306" r:id="rId30"/>
    <p:sldId id="337" r:id="rId31"/>
    <p:sldId id="311" r:id="rId32"/>
    <p:sldId id="316" r:id="rId33"/>
    <p:sldId id="317" r:id="rId34"/>
    <p:sldId id="318" r:id="rId35"/>
    <p:sldId id="319" r:id="rId36"/>
    <p:sldId id="315" r:id="rId37"/>
    <p:sldId id="320" r:id="rId38"/>
    <p:sldId id="322" r:id="rId39"/>
    <p:sldId id="321" r:id="rId40"/>
    <p:sldId id="324" r:id="rId41"/>
    <p:sldId id="312" r:id="rId42"/>
    <p:sldId id="313" r:id="rId43"/>
    <p:sldId id="323" r:id="rId44"/>
    <p:sldId id="326" r:id="rId45"/>
    <p:sldId id="327" r:id="rId46"/>
    <p:sldId id="328" r:id="rId47"/>
    <p:sldId id="329" r:id="rId48"/>
    <p:sldId id="330" r:id="rId49"/>
    <p:sldId id="331" r:id="rId50"/>
    <p:sldId id="339" r:id="rId51"/>
    <p:sldId id="334" r:id="rId52"/>
    <p:sldId id="332" r:id="rId53"/>
    <p:sldId id="333" r:id="rId54"/>
    <p:sldId id="336" r:id="rId55"/>
    <p:sldId id="325" r:id="rId56"/>
    <p:sldId id="335" r:id="rId57"/>
    <p:sldId id="33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66941" autoAdjust="0"/>
  </p:normalViewPr>
  <p:slideViewPr>
    <p:cSldViewPr snapToGrid="0">
      <p:cViewPr varScale="1">
        <p:scale>
          <a:sx n="87" d="100"/>
          <a:sy n="8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docs/overview/cloud-platform-services#computing-hosting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a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01-03)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Core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Microsoft Office PowerPoint</Application>
  <PresentationFormat>Widescreen</PresentationFormat>
  <Paragraphs>421</Paragraphs>
  <Slides>57</Slides>
  <Notes>46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7</cp:revision>
  <dcterms:created xsi:type="dcterms:W3CDTF">2020-12-28T13:50:24Z</dcterms:created>
  <dcterms:modified xsi:type="dcterms:W3CDTF">2021-08-03T19:30:30Z</dcterms:modified>
</cp:coreProperties>
</file>