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3" d="100"/>
          <a:sy n="103" d="100"/>
        </p:scale>
        <p:origin x="-426" y="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219836603"/>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8471" y="18472"/>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endParaRPr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1211788" y="1776026"/>
            <a:ext cx="4764139" cy="53857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Intro</a:t>
            </a:r>
          </a:p>
        </p:txBody>
      </p:sp>
      <p:sp>
        <p:nvSpPr>
          <p:cNvPr id="124" name="Shape 73"/>
          <p:cNvSpPr/>
          <p:nvPr/>
        </p:nvSpPr>
        <p:spPr>
          <a:xfrm>
            <a:off x="3234552" y="2646859"/>
            <a:ext cx="4134600" cy="964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Hello everyone. Here we are going to looking about Data exploration, model development, interpretation.</a:t>
            </a:r>
            <a:endParaRPr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7971417" y="852149"/>
            <a:ext cx="86061" cy="1698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33" name="Shape 82"/>
          <p:cNvSpPr/>
          <p:nvPr/>
        </p:nvSpPr>
        <p:spPr>
          <a:xfrm>
            <a:off x="1014884" y="1704472"/>
            <a:ext cx="6945881" cy="230829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latin typeface="Arial Narrow" panose="020B0606020202030204" pitchFamily="34" charset="0"/>
              </a:rPr>
              <a:t>Understand the characteristics of given fields in the underlying data such as variable distributions, whether the dataset is skewed towards a certain demographic and the data validity of the fields. For example, a training dataset may be highly skewed towards the younger age bracket. If so, how will this impact your results when using it to predict over the remaining customer base.</a:t>
            </a:r>
          </a:p>
          <a:p>
            <a:r>
              <a:rPr lang="en-US" dirty="0">
                <a:latin typeface="Arial Narrow" panose="020B0606020202030204" pitchFamily="34" charset="0"/>
              </a:rPr>
              <a:t>Exploration of interactions between different variables through correlation analysis and look out for multicollinearity by creating interaction variables. An example of this correlation may occur between independent variables age and tenure – i.e. people of the older brackets will have a longer tenure. </a:t>
            </a:r>
            <a:endParaRPr dirty="0">
              <a:latin typeface="Arial Narrow" panose="020B0606020202030204" pitchFamily="34" charset="0"/>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8487783" y="1083299"/>
            <a:ext cx="118335"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42" name="Shape 91"/>
          <p:cNvSpPr/>
          <p:nvPr/>
        </p:nvSpPr>
        <p:spPr>
          <a:xfrm>
            <a:off x="805388" y="1585396"/>
            <a:ext cx="7211776" cy="204283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Determine a hypothesis related to the business question that can be answered with the data. Perform statistical testing to determine if the hypothesis is valid or not. Create calculated fields based on existing data, for example, convert the D.O.B into an age bracket. Other fields that may be engineered include ‘High Margin Product’ which may be an indicator of whether the product purchased by the customer is in a high margin category in the past three months based on the fields ‘ list price ’ and ‘ standard cost ’. </a:t>
            </a:r>
            <a:endParaRPr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8154295" y="1083299"/>
            <a:ext cx="616329"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51" name="Shape 100"/>
          <p:cNvSpPr/>
          <p:nvPr/>
        </p:nvSpPr>
        <p:spPr>
          <a:xfrm>
            <a:off x="2072814" y="1673971"/>
            <a:ext cx="4134600" cy="255701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err="1"/>
              <a:t>Visualisation</a:t>
            </a:r>
            <a:r>
              <a:rPr lang="en-US" dirty="0"/>
              <a:t> and presentation of findings. This may involve interpreting the significant variables and co-efficient from a business perspective. These slides should tell a compelling storing around the business issue and support your case with quantitative and qualitative observations. Please refer to module below for further detail</a:t>
            </a:r>
            <a:endParaRPr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TotalTime>
  <Words>300</Words>
  <Application>Microsoft Office PowerPoint</Application>
  <PresentationFormat>On-screen Show (16:9)</PresentationFormat>
  <Paragraphs>18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kiruba-haran</dc:creator>
  <cp:lastModifiedBy>kiruba-haran</cp:lastModifiedBy>
  <cp:revision>3</cp:revision>
  <dcterms:modified xsi:type="dcterms:W3CDTF">2021-12-30T12:53:42Z</dcterms:modified>
</cp:coreProperties>
</file>