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10424"/>
          </a:xfrm>
          <a:prstGeom prst="rect">
            <a:avLst/>
          </a:prstGeom>
          <a:noFill/>
        </p:spPr>
        <p:txBody>
          <a:bodyPr wrap="square">
            <a:spAutoFit/>
          </a:bodyPr>
          <a:lstStyle/>
          <a:p>
            <a:pPr>
              <a:spcAft>
                <a:spcPts val="200"/>
              </a:spcAft>
              <a:buClr>
                <a:schemeClr val="bg1"/>
              </a:buClr>
            </a:pPr>
            <a:r>
              <a:rPr lang="en-US" sz="1050" b="0" i="0" u="none" strike="noStrike" cap="none" dirty="0">
                <a:solidFill>
                  <a:schemeClr val="tx1"/>
                </a:solidFill>
                <a:latin typeface="Arial"/>
                <a:ea typeface="Arial"/>
                <a:cs typeface="Arial"/>
                <a:sym typeface="Arial"/>
              </a:rPr>
              <a:t>Student Name:</a:t>
            </a:r>
            <a:r>
              <a:rPr lang="en-GB" sz="1050" b="0" i="0" u="none" strike="noStrike" cap="none" dirty="0">
                <a:solidFill>
                  <a:schemeClr val="tx1"/>
                </a:solidFill>
                <a:latin typeface="Arial"/>
                <a:ea typeface="Arial"/>
                <a:cs typeface="Arial"/>
                <a:sym typeface="Arial"/>
              </a:rPr>
              <a:t>M. Sharon Sweety</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a:t>
            </a:r>
            <a:r>
              <a:rPr lang="en-GB" sz="1100" b="0" i="0" u="none" strike="noStrike" cap="none" dirty="0">
                <a:solidFill>
                  <a:schemeClr val="tx1"/>
                </a:solidFill>
                <a:latin typeface="Arial"/>
                <a:ea typeface="Arial"/>
                <a:cs typeface="Arial"/>
                <a:sym typeface="Arial"/>
              </a:rPr>
              <a:t>112</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Arunachala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4" name="Picture 3">
            <a:extLst>
              <a:ext uri="{FF2B5EF4-FFF2-40B4-BE49-F238E27FC236}">
                <a16:creationId xmlns:a16="http://schemas.microsoft.com/office/drawing/2014/main" id="{3925D73A-FB73-4A5B-F2B6-C24D315A2E30}"/>
              </a:ext>
            </a:extLst>
          </p:cNvPr>
          <p:cNvPicPr>
            <a:picLocks noChangeAspect="1"/>
          </p:cNvPicPr>
          <p:nvPr/>
        </p:nvPicPr>
        <p:blipFill>
          <a:blip r:embed="rId2"/>
          <a:stretch>
            <a:fillRect/>
          </a:stretch>
        </p:blipFill>
        <p:spPr>
          <a:xfrm>
            <a:off x="231545" y="1222311"/>
            <a:ext cx="8756605" cy="3337358"/>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47AB2007-D5B7-99C0-F903-4E4784AA9984}"/>
              </a:ext>
            </a:extLst>
          </p:cNvPr>
          <p:cNvPicPr>
            <a:picLocks noChangeAspect="1"/>
          </p:cNvPicPr>
          <p:nvPr/>
        </p:nvPicPr>
        <p:blipFill>
          <a:blip r:embed="rId2"/>
          <a:stretch>
            <a:fillRect/>
          </a:stretch>
        </p:blipFill>
        <p:spPr>
          <a:xfrm>
            <a:off x="1687285" y="1267649"/>
            <a:ext cx="6096000" cy="33528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CB03E123-2E5D-65C4-DC53-0E0D43B5FAA5}"/>
              </a:ext>
            </a:extLst>
          </p:cNvPr>
          <p:cNvPicPr>
            <a:picLocks noChangeAspect="1"/>
          </p:cNvPicPr>
          <p:nvPr/>
        </p:nvPicPr>
        <p:blipFill>
          <a:blip r:embed="rId2"/>
          <a:stretch>
            <a:fillRect/>
          </a:stretch>
        </p:blipFill>
        <p:spPr>
          <a:xfrm>
            <a:off x="1687286" y="1267649"/>
            <a:ext cx="6096000" cy="34544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E8908A45-0E89-66EC-756D-4F7FA62FBEA7}"/>
              </a:ext>
            </a:extLst>
          </p:cNvPr>
          <p:cNvPicPr>
            <a:picLocks noChangeAspect="1"/>
          </p:cNvPicPr>
          <p:nvPr/>
        </p:nvPicPr>
        <p:blipFill>
          <a:blip r:embed="rId2"/>
          <a:stretch>
            <a:fillRect/>
          </a:stretch>
        </p:blipFill>
        <p:spPr>
          <a:xfrm>
            <a:off x="1523775" y="1267649"/>
            <a:ext cx="6096000" cy="347133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C9B05268-C50A-7F79-559A-C6C9BD054DDC}"/>
              </a:ext>
            </a:extLst>
          </p:cNvPr>
          <p:cNvPicPr>
            <a:picLocks noChangeAspect="1"/>
          </p:cNvPicPr>
          <p:nvPr/>
        </p:nvPicPr>
        <p:blipFill>
          <a:blip r:embed="rId2"/>
          <a:stretch>
            <a:fillRect/>
          </a:stretch>
        </p:blipFill>
        <p:spPr>
          <a:xfrm>
            <a:off x="1660071" y="1267649"/>
            <a:ext cx="6096000" cy="348826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84</TotalTime>
  <Words>785</Words>
  <Application>Microsoft Office PowerPoint</Application>
  <PresentationFormat>On-screen Show (16:9)</PresentationFormat>
  <Paragraphs>64</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Rency.R. Oliver</cp:lastModifiedBy>
  <cp:revision>20</cp:revision>
  <dcterms:modified xsi:type="dcterms:W3CDTF">2024-04-10T16:08:15Z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