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4" r:id="rId5"/>
    <p:sldId id="285" r:id="rId6"/>
    <p:sldId id="326" r:id="rId7"/>
    <p:sldId id="306" r:id="rId8"/>
    <p:sldId id="286" r:id="rId9"/>
    <p:sldId id="287" r:id="rId10"/>
    <p:sldId id="288" r:id="rId11"/>
    <p:sldId id="309" r:id="rId12"/>
    <p:sldId id="310" r:id="rId13"/>
    <p:sldId id="318" r:id="rId14"/>
    <p:sldId id="319" r:id="rId15"/>
    <p:sldId id="320" r:id="rId16"/>
    <p:sldId id="307" r:id="rId17"/>
    <p:sldId id="274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505"/>
            <a:ext cx="7914005" cy="12141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SCIENCE</a:t>
            </a:r>
            <a:br>
              <a:rPr kumimoji="0" lang="en-US" altLang="zh-CN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en-US" altLang="zh-CN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MINOR</a:t>
            </a:r>
            <a:r>
              <a:rPr kumimoji="0" lang="en-US" altLang="zh-CN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PROJECT</a:t>
            </a:r>
            <a:endParaRPr kumimoji="0" lang="en-US" altLang="zh-CN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Visualization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28370" y="1449705"/>
            <a:ext cx="8645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  <a:sym typeface="+mn-ea"/>
              </a:rPr>
              <a:t>Distribution plot  representing variables in the dataset</a:t>
            </a:r>
            <a:endParaRPr lang="en-US" sz="2400" b="1">
              <a:solidFill>
                <a:schemeClr val="accent4"/>
              </a:solidFill>
            </a:endParaRPr>
          </a:p>
          <a:p>
            <a:endParaRPr lang="en-US" sz="2400" b="1">
              <a:solidFill>
                <a:schemeClr val="accent4"/>
              </a:solidFill>
            </a:endParaRPr>
          </a:p>
        </p:txBody>
      </p:sp>
      <p:pic>
        <p:nvPicPr>
          <p:cNvPr id="5" name="Picture 4" descr="mino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2016760"/>
            <a:ext cx="9714230" cy="4729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Visualization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43610" y="1430020"/>
            <a:ext cx="829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  <a:sym typeface="+mn-ea"/>
              </a:rPr>
              <a:t>Distribution plot  representing variables in the dataset</a:t>
            </a:r>
            <a:endParaRPr lang="en-US" sz="2400" b="1"/>
          </a:p>
        </p:txBody>
      </p:sp>
      <p:pic>
        <p:nvPicPr>
          <p:cNvPr id="5" name="Picture 4" descr="mino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1890395"/>
            <a:ext cx="9957435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Visualization</a:t>
            </a:r>
            <a:endParaRPr lang="en-US"/>
          </a:p>
        </p:txBody>
      </p:sp>
      <p:pic>
        <p:nvPicPr>
          <p:cNvPr id="3" name="Picture 2" descr="mino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27580"/>
            <a:ext cx="5852160" cy="43891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1609725"/>
            <a:ext cx="759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</a:rPr>
              <a:t>Reg plot between medv and lstat</a:t>
            </a:r>
            <a:endParaRPr lang="en-US" sz="24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Visualization</a:t>
            </a:r>
            <a:endParaRPr lang="en-US"/>
          </a:p>
        </p:txBody>
      </p:sp>
      <p:pic>
        <p:nvPicPr>
          <p:cNvPr id="3" name="Picture 2" descr="mino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60270"/>
            <a:ext cx="5852160" cy="43891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1556385"/>
            <a:ext cx="6551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</a:rPr>
              <a:t>Reg plot between medv and rm.</a:t>
            </a:r>
            <a:endParaRPr lang="en-US" sz="24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Visualization</a:t>
            </a:r>
            <a:endParaRPr lang="en-US"/>
          </a:p>
        </p:txBody>
      </p:sp>
      <p:pic>
        <p:nvPicPr>
          <p:cNvPr id="3" name="Picture 2" descr="mino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988185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Algorithms / Machine Learning Model </a:t>
            </a:r>
            <a:br>
              <a:rPr lang="en-US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24890" y="1209675"/>
            <a:ext cx="86194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I Have used Linear Regression Model for prediction. Since prediction is a regression problem , </a:t>
            </a:r>
            <a:r>
              <a:rPr lang="en-US" sz="2800">
                <a:solidFill>
                  <a:srgbClr val="FF0000"/>
                </a:solidFill>
                <a:sym typeface="+mn-ea"/>
              </a:rPr>
              <a:t>Linear Regression</a:t>
            </a:r>
            <a:r>
              <a:rPr lang="en-US" sz="2800">
                <a:solidFill>
                  <a:schemeClr val="bg1"/>
                </a:solidFill>
              </a:rPr>
              <a:t> s a machine learning algorithm based on supervised learning. It performs a regression task. Regression models a target prediction value based on independent variables. It is mostly used for finding out the relationship between variables and forecasting. Different regression models differ based on – the kind of relationship between dependent and independent variables, they are considering and the number of independent variables being used.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34883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 For Viewing</a:t>
            </a:r>
            <a:endParaRPr kumimoji="0" lang="en-US" altLang="zh-CN" sz="6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6" name="副标题 2"/>
          <p:cNvSpPr>
            <a:spLocks noGrp="1"/>
          </p:cNvSpPr>
          <p:nvPr>
            <p:ph type="subTitle" idx="1"/>
          </p:nvPr>
        </p:nvSpPr>
        <p:spPr>
          <a:xfrm>
            <a:off x="3758565" y="4808220"/>
            <a:ext cx="2630805" cy="415925"/>
          </a:xfrm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Arial" panose="020B0604020202020204" pitchFamily="34" charset="0"/>
                <a:cs typeface="+mn-cs"/>
              </a:rPr>
              <a:t>T. Sharon Vijay</a:t>
            </a:r>
            <a:endParaRPr lang="en-US" altLang="zh-CN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defTabSz="914400">
              <a:buNone/>
            </a:pPr>
            <a:r>
              <a:rPr kern="1200" dirty="0">
                <a:latin typeface="+mj-lt"/>
                <a:ea typeface="Arial" panose="020B0604020202020204" pitchFamily="34" charset="0"/>
                <a:cs typeface="+mj-cs"/>
              </a:rPr>
              <a:t>BOSTON HOUSE PRICE PREDICTION</a:t>
            </a:r>
            <a:endParaRPr kern="1200" dirty="0">
              <a:latin typeface="+mj-lt"/>
              <a:ea typeface="Arial" panose="020B06040202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Description</a:t>
            </a:r>
            <a:endParaRPr kumimoji="0" lang="en-US" altLang="zh-CN" sz="44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2409825"/>
            <a:ext cx="10330815" cy="3104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DATA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31570" y="1507490"/>
            <a:ext cx="1056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</a:rPr>
              <a:t>The following features provided  help us  to predict housing prices in boston</a:t>
            </a:r>
            <a:endParaRPr lang="en-US" sz="2400" b="1">
              <a:solidFill>
                <a:schemeClr val="accent4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1580" y="2574925"/>
            <a:ext cx="10142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CRIM :</a:t>
            </a: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per capita crime rate by town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ZN: 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proportion of residential land zoned for lots over 25,000 sq. ft.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INDUS:</a:t>
            </a: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proportion of non-retail business acres per town.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CHAS:</a:t>
            </a: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Charles River dummy variable (1 if tract bounds river; 0 otherwise)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NOX:</a:t>
            </a: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nitric oxides concentration (parts per 10 million)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RM:</a:t>
            </a: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average number of rooms per dwelling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RAD: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 index of accessibility to radial highways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DESCRIPTION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84910" y="2197100"/>
            <a:ext cx="87661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DIS - </a:t>
            </a:r>
            <a:r>
              <a:rPr lang="en-US" sz="2400">
                <a:solidFill>
                  <a:schemeClr val="bg1"/>
                </a:solidFill>
              </a:rPr>
              <a:t>weighted distances to five Boston employment centers</a:t>
            </a:r>
            <a:endParaRPr lang="en-US" sz="2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RAD - </a:t>
            </a:r>
            <a:r>
              <a:rPr lang="en-US" sz="2400">
                <a:solidFill>
                  <a:schemeClr val="bg1"/>
                </a:solidFill>
              </a:rPr>
              <a:t>index of accessibility to radial highways</a:t>
            </a:r>
            <a:endParaRPr lang="en-US" sz="2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TAX - </a:t>
            </a:r>
            <a:r>
              <a:rPr lang="en-US" sz="2400">
                <a:solidFill>
                  <a:schemeClr val="bg1"/>
                </a:solidFill>
              </a:rPr>
              <a:t>full-value property-tax rate per $10,000</a:t>
            </a: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PTRATIO - </a:t>
            </a:r>
            <a:r>
              <a:rPr lang="en-US" sz="2400">
                <a:solidFill>
                  <a:schemeClr val="bg1"/>
                </a:solidFill>
              </a:rPr>
              <a:t>pupil-teacher ratio by town</a:t>
            </a: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B - </a:t>
            </a:r>
            <a:r>
              <a:rPr lang="en-US" sz="2400">
                <a:solidFill>
                  <a:schemeClr val="bg1"/>
                </a:solidFill>
              </a:rPr>
              <a:t>1000(Bk - 0.63)^2 where Bk is the proportion of blacks by town</a:t>
            </a:r>
            <a:endParaRPr lang="en-US" sz="2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LSTAT - </a:t>
            </a:r>
            <a:r>
              <a:rPr lang="en-US" sz="2400">
                <a:solidFill>
                  <a:schemeClr val="bg1"/>
                </a:solidFill>
              </a:rPr>
              <a:t>% lower status of the population</a:t>
            </a: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MEDV - </a:t>
            </a:r>
            <a:r>
              <a:rPr lang="en-US" sz="2400">
                <a:solidFill>
                  <a:schemeClr val="bg1"/>
                </a:solidFill>
              </a:rPr>
              <a:t>Median value of owner-occupied homes in $1000’s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Approach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1529715"/>
            <a:ext cx="99936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My Approach  for prediction of housing prices in boston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</a:rPr>
              <a:t>Analysing the data given</a:t>
            </a:r>
            <a:endParaRPr lang="en-US" sz="2400">
              <a:solidFill>
                <a:schemeClr val="accent4"/>
              </a:solidFill>
            </a:endParaRPr>
          </a:p>
          <a:p>
            <a:pPr>
              <a:buFont typeface="Arial" panose="020B0604020202020204" pitchFamily="34" charset="0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</a:rPr>
              <a:t>Visualising the data by using matplotlib and seaborn python packages</a:t>
            </a:r>
            <a:endParaRPr lang="en-US" sz="2400">
              <a:solidFill>
                <a:schemeClr val="accent4"/>
              </a:solidFill>
            </a:endParaRPr>
          </a:p>
          <a:p>
            <a:pPr>
              <a:buFont typeface="Arial" panose="020B0604020202020204" pitchFamily="34" charset="0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</a:rPr>
              <a:t>Preprocessing the given data by using standard scaler from sklearn package</a:t>
            </a:r>
            <a:endParaRPr 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accent4"/>
                </a:solidFill>
              </a:rPr>
              <a:t>Prediction using </a:t>
            </a:r>
            <a:r>
              <a:rPr lang="en-US" sz="2400">
                <a:solidFill>
                  <a:schemeClr val="accent4"/>
                </a:solidFill>
                <a:sym typeface="+mn-ea"/>
              </a:rPr>
              <a:t>Linear Regression</a:t>
            </a:r>
            <a:r>
              <a:rPr lang="en-US" sz="2400">
                <a:solidFill>
                  <a:schemeClr val="accent4"/>
                </a:solidFill>
                <a:sym typeface="+mn-ea"/>
              </a:rPr>
              <a:t> </a:t>
            </a:r>
            <a:endParaRPr lang="en-US" sz="2400">
              <a:solidFill>
                <a:schemeClr val="accent4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Data Visualization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1555" y="1400175"/>
            <a:ext cx="7978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</a:rPr>
              <a:t>Finding correlation  of every pair of features and visualize the correlations using a heatmap.</a:t>
            </a:r>
            <a:endParaRPr lang="en-US" sz="2400" b="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2458720"/>
            <a:ext cx="93440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Visualization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Picture 2" descr="heat map min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1341755"/>
            <a:ext cx="10988675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Data Visualization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17270" y="1337945"/>
            <a:ext cx="1073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</a:rPr>
              <a:t>Box plot  representing variables in the dataset</a:t>
            </a:r>
            <a:endParaRPr lang="en-US" sz="2400" b="1">
              <a:solidFill>
                <a:schemeClr val="accent4"/>
              </a:solidFill>
            </a:endParaRPr>
          </a:p>
        </p:txBody>
      </p:sp>
      <p:pic>
        <p:nvPicPr>
          <p:cNvPr id="4" name="Picture 3" descr="minor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2106295"/>
            <a:ext cx="9448165" cy="4599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WPS Presentation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 Light</vt:lpstr>
      <vt:lpstr>Microsoft YaHei</vt:lpstr>
      <vt:lpstr>Arial Unicode MS</vt:lpstr>
      <vt:lpstr>Calibri Light</vt:lpstr>
      <vt:lpstr>Office Theme</vt:lpstr>
      <vt:lpstr>DATA SCIENCE MINOR PROJECT</vt:lpstr>
      <vt:lpstr>BOSTON HOUSE PRICE PREDICTION</vt:lpstr>
      <vt:lpstr>Data Description</vt:lpstr>
      <vt:lpstr>DATA DESCRIPTION</vt:lpstr>
      <vt:lpstr>DATA DESCRIPTION</vt:lpstr>
      <vt:lpstr>Approach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Algorithms / Machine Learning Model  </vt:lpstr>
      <vt:lpstr>Thanks For Viewing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DELL</cp:lastModifiedBy>
  <cp:revision>48</cp:revision>
  <dcterms:created xsi:type="dcterms:W3CDTF">2015-10-06T12:45:00Z</dcterms:created>
  <dcterms:modified xsi:type="dcterms:W3CDTF">2021-12-07T08:25:08Z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AAF2F93445C045CA8CFA85C9405AA8EC</vt:lpwstr>
  </property>
</Properties>
</file>