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816" y="-112"/>
      </p:cViewPr>
      <p:guideLst>
        <p:guide orient="horz" pos="2160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CCC41-65B2-474C-A590-01A6314090EB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6B2299E-E91C-1746-85D9-933766359F19}">
      <dgm:prSet phldrT="[Text]"/>
      <dgm:spPr/>
      <dgm:t>
        <a:bodyPr/>
        <a:lstStyle/>
        <a:p>
          <a:r>
            <a:rPr lang="en-US" dirty="0" err="1" smtClean="0">
              <a:latin typeface="American Typewriter"/>
              <a:cs typeface="American Typewriter"/>
            </a:rPr>
            <a:t>dop_driver</a:t>
          </a:r>
          <a:endParaRPr lang="en-US" dirty="0">
            <a:latin typeface="American Typewriter"/>
            <a:cs typeface="American Typewriter"/>
          </a:endParaRPr>
        </a:p>
      </dgm:t>
    </dgm:pt>
    <dgm:pt modelId="{5B4E3998-8AB3-A943-8281-3F78B548B7F7}" type="parTrans" cxnId="{2580807E-EFDE-924A-B7C1-1AAF8D143A1B}">
      <dgm:prSet/>
      <dgm:spPr/>
      <dgm:t>
        <a:bodyPr/>
        <a:lstStyle/>
        <a:p>
          <a:endParaRPr lang="en-US"/>
        </a:p>
      </dgm:t>
    </dgm:pt>
    <dgm:pt modelId="{FC7245C8-F369-7F47-AC0D-CC0C085C87AF}" type="sibTrans" cxnId="{2580807E-EFDE-924A-B7C1-1AAF8D143A1B}">
      <dgm:prSet/>
      <dgm:spPr/>
      <dgm:t>
        <a:bodyPr/>
        <a:lstStyle/>
        <a:p>
          <a:r>
            <a:rPr lang="en-US" dirty="0" smtClean="0"/>
            <a:t>the main routine</a:t>
          </a:r>
          <a:endParaRPr lang="en-US" dirty="0"/>
        </a:p>
      </dgm:t>
    </dgm:pt>
    <dgm:pt modelId="{087A0443-714F-4742-9C11-7F96385A1768}">
      <dgm:prSet phldrT="[Text]"/>
      <dgm:spPr/>
      <dgm:t>
        <a:bodyPr/>
        <a:lstStyle/>
        <a:p>
          <a:r>
            <a:rPr lang="en-US" dirty="0" smtClean="0">
              <a:latin typeface="American Typewriter"/>
              <a:cs typeface="American Typewriter"/>
            </a:rPr>
            <a:t>crank</a:t>
          </a:r>
          <a:endParaRPr lang="en-US" dirty="0">
            <a:latin typeface="American Typewriter"/>
            <a:cs typeface="American Typewriter"/>
          </a:endParaRPr>
        </a:p>
      </dgm:t>
    </dgm:pt>
    <dgm:pt modelId="{29EB3CB6-F800-9346-97DE-F7723642831F}" type="parTrans" cxnId="{7C9AD288-2373-B04A-8F82-E7B10E36210D}">
      <dgm:prSet/>
      <dgm:spPr/>
      <dgm:t>
        <a:bodyPr/>
        <a:lstStyle/>
        <a:p>
          <a:endParaRPr lang="en-US"/>
        </a:p>
      </dgm:t>
    </dgm:pt>
    <dgm:pt modelId="{EB30BB8A-9A07-0F48-AE32-EC25DC5BDC02}" type="sibTrans" cxnId="{7C9AD288-2373-B04A-8F82-E7B10E36210D}">
      <dgm:prSet/>
      <dgm:spPr/>
      <dgm:t>
        <a:bodyPr/>
        <a:lstStyle/>
        <a:p>
          <a:r>
            <a:rPr lang="en-US" dirty="0" smtClean="0"/>
            <a:t>loop through </a:t>
          </a:r>
          <a:r>
            <a:rPr lang="en-US" dirty="0" err="1" smtClean="0"/>
            <a:t>obs</a:t>
          </a:r>
          <a:endParaRPr lang="en-US" dirty="0"/>
        </a:p>
      </dgm:t>
    </dgm:pt>
    <dgm:pt modelId="{0C15A3A6-1FCC-8C49-B496-D7F21A0ED833}">
      <dgm:prSet phldrT="[Text]"/>
      <dgm:spPr/>
      <dgm:t>
        <a:bodyPr/>
        <a:lstStyle/>
        <a:p>
          <a:r>
            <a:rPr lang="en-US" dirty="0" err="1" smtClean="0">
              <a:latin typeface="American Typewriter"/>
              <a:cs typeface="American Typewriter"/>
            </a:rPr>
            <a:t>stargrind</a:t>
          </a:r>
          <a:endParaRPr lang="en-US" dirty="0">
            <a:latin typeface="American Typewriter"/>
            <a:cs typeface="American Typewriter"/>
          </a:endParaRPr>
        </a:p>
      </dgm:t>
    </dgm:pt>
    <dgm:pt modelId="{9DD34451-3F13-F64D-8480-10998B420C6B}" type="parTrans" cxnId="{C5B05583-7609-A046-B5A3-FE56C88426CF}">
      <dgm:prSet/>
      <dgm:spPr/>
      <dgm:t>
        <a:bodyPr/>
        <a:lstStyle/>
        <a:p>
          <a:endParaRPr lang="en-US"/>
        </a:p>
      </dgm:t>
    </dgm:pt>
    <dgm:pt modelId="{C15D75C3-424D-494F-86AA-1D617A60ECF8}" type="sibTrans" cxnId="{C5B05583-7609-A046-B5A3-FE56C88426CF}">
      <dgm:prSet/>
      <dgm:spPr/>
      <dgm:t>
        <a:bodyPr/>
        <a:lstStyle/>
        <a:p>
          <a:r>
            <a:rPr lang="en-US" dirty="0" smtClean="0"/>
            <a:t>loop through chunks</a:t>
          </a:r>
          <a:endParaRPr lang="en-US" dirty="0"/>
        </a:p>
      </dgm:t>
    </dgm:pt>
    <dgm:pt modelId="{892347CA-43F4-0B44-B791-D21E9B6A3E41}">
      <dgm:prSet phldrT="[Text]"/>
      <dgm:spPr/>
      <dgm:t>
        <a:bodyPr/>
        <a:lstStyle/>
        <a:p>
          <a:r>
            <a:rPr lang="en-US" dirty="0" err="1" smtClean="0">
              <a:latin typeface="American Typewriter"/>
              <a:cs typeface="American Typewriter"/>
            </a:rPr>
            <a:t>starsolve</a:t>
          </a:r>
          <a:endParaRPr lang="en-US" dirty="0">
            <a:latin typeface="American Typewriter"/>
            <a:cs typeface="American Typewriter"/>
          </a:endParaRPr>
        </a:p>
      </dgm:t>
    </dgm:pt>
    <dgm:pt modelId="{7587DAB1-A3DE-1C45-8A92-CF7AB2B7D1BA}" type="parTrans" cxnId="{67E01350-34BA-8143-AF51-4213105D0E30}">
      <dgm:prSet/>
      <dgm:spPr/>
      <dgm:t>
        <a:bodyPr/>
        <a:lstStyle/>
        <a:p>
          <a:endParaRPr lang="en-US"/>
        </a:p>
      </dgm:t>
    </dgm:pt>
    <dgm:pt modelId="{69045FC1-D871-DD48-BAA5-3C57AF2C4A15}" type="sibTrans" cxnId="{67E01350-34BA-8143-AF51-4213105D0E30}">
      <dgm:prSet/>
      <dgm:spPr/>
      <dgm:t>
        <a:bodyPr/>
        <a:lstStyle/>
        <a:p>
          <a:r>
            <a:rPr lang="en-US" dirty="0" smtClean="0"/>
            <a:t>solve for one chunk</a:t>
          </a:r>
          <a:endParaRPr lang="en-US" dirty="0"/>
        </a:p>
      </dgm:t>
    </dgm:pt>
    <dgm:pt modelId="{87E9DD7D-82B3-D34E-B490-E442E8AB0711}">
      <dgm:prSet phldrT="[Text]"/>
      <dgm:spPr/>
      <dgm:t>
        <a:bodyPr/>
        <a:lstStyle/>
        <a:p>
          <a:r>
            <a:rPr lang="en-US" dirty="0" err="1" smtClean="0">
              <a:latin typeface="American Typewriter"/>
              <a:cs typeface="American Typewriter"/>
            </a:rPr>
            <a:t>starham</a:t>
          </a:r>
          <a:r>
            <a:rPr lang="en-US" dirty="0" smtClean="0">
              <a:latin typeface="American Typewriter"/>
              <a:cs typeface="American Typewriter"/>
            </a:rPr>
            <a:t>, </a:t>
          </a:r>
          <a:r>
            <a:rPr lang="en-US" dirty="0" err="1" smtClean="0">
              <a:latin typeface="American Typewriter"/>
              <a:cs typeface="American Typewriter"/>
            </a:rPr>
            <a:t>starsyn</a:t>
          </a:r>
          <a:endParaRPr lang="en-US" dirty="0">
            <a:latin typeface="American Typewriter"/>
            <a:cs typeface="American Typewriter"/>
          </a:endParaRPr>
        </a:p>
      </dgm:t>
    </dgm:pt>
    <dgm:pt modelId="{721F6E6D-4C6C-034D-94F0-3E84FEAC0431}" type="parTrans" cxnId="{F7616572-4A53-4045-B4E9-339FA6DE3C02}">
      <dgm:prSet/>
      <dgm:spPr/>
      <dgm:t>
        <a:bodyPr/>
        <a:lstStyle/>
        <a:p>
          <a:endParaRPr lang="en-US"/>
        </a:p>
      </dgm:t>
    </dgm:pt>
    <dgm:pt modelId="{1F800474-E8C4-D249-A37F-8D99653FFAEF}" type="sibTrans" cxnId="{F7616572-4A53-4045-B4E9-339FA6DE3C02}">
      <dgm:prSet/>
      <dgm:spPr/>
      <dgm:t>
        <a:bodyPr/>
        <a:lstStyle/>
        <a:p>
          <a:r>
            <a:rPr lang="en-US" dirty="0" smtClean="0"/>
            <a:t>synthesize model</a:t>
          </a:r>
          <a:endParaRPr lang="en-US" dirty="0"/>
        </a:p>
      </dgm:t>
    </dgm:pt>
    <dgm:pt modelId="{9481BEEC-D040-4044-A4FE-2B83716301CA}">
      <dgm:prSet phldrT="[Text]"/>
      <dgm:spPr/>
      <dgm:t>
        <a:bodyPr/>
        <a:lstStyle/>
        <a:p>
          <a:r>
            <a:rPr lang="en-US" dirty="0" err="1" smtClean="0">
              <a:latin typeface="American Typewriter"/>
              <a:cs typeface="American Typewriter"/>
            </a:rPr>
            <a:t>jjvank</a:t>
          </a:r>
          <a:endParaRPr lang="en-US" dirty="0">
            <a:latin typeface="American Typewriter"/>
            <a:cs typeface="American Typewriter"/>
          </a:endParaRPr>
        </a:p>
      </dgm:t>
    </dgm:pt>
    <dgm:pt modelId="{FC3E622F-C1C0-104D-92C3-64EFFC7610E9}" type="parTrans" cxnId="{08EE6FE7-4E12-F943-ADF1-E9D65C449663}">
      <dgm:prSet/>
      <dgm:spPr/>
      <dgm:t>
        <a:bodyPr/>
        <a:lstStyle/>
        <a:p>
          <a:endParaRPr lang="en-US"/>
        </a:p>
      </dgm:t>
    </dgm:pt>
    <dgm:pt modelId="{CCE75BE0-2FB8-1F44-A542-2C12759213FC}" type="sibTrans" cxnId="{08EE6FE7-4E12-F943-ADF1-E9D65C449663}">
      <dgm:prSet/>
      <dgm:spPr/>
      <dgm:t>
        <a:bodyPr/>
        <a:lstStyle/>
        <a:p>
          <a:r>
            <a:rPr lang="en-US" dirty="0" smtClean="0"/>
            <a:t>driver for weighing</a:t>
          </a:r>
          <a:endParaRPr lang="en-US" dirty="0"/>
        </a:p>
      </dgm:t>
    </dgm:pt>
    <dgm:pt modelId="{DC2663FD-7F80-B648-994E-2A3D63766A10}">
      <dgm:prSet phldrT="[Text]"/>
      <dgm:spPr/>
      <dgm:t>
        <a:bodyPr/>
        <a:lstStyle/>
        <a:p>
          <a:r>
            <a:rPr lang="en-US" dirty="0" err="1" smtClean="0">
              <a:latin typeface="American Typewriter"/>
              <a:cs typeface="American Typewriter"/>
            </a:rPr>
            <a:t>vel</a:t>
          </a:r>
          <a:endParaRPr lang="en-US" dirty="0">
            <a:latin typeface="American Typewriter"/>
            <a:cs typeface="American Typewriter"/>
          </a:endParaRPr>
        </a:p>
      </dgm:t>
    </dgm:pt>
    <dgm:pt modelId="{C8A4D3F4-BFE9-7949-A78F-9E8B9B0B55C8}" type="parTrans" cxnId="{AD8C4D76-CFC2-EE4D-AFD6-748C97AD7F2A}">
      <dgm:prSet/>
      <dgm:spPr/>
      <dgm:t>
        <a:bodyPr/>
        <a:lstStyle/>
        <a:p>
          <a:endParaRPr lang="en-US"/>
        </a:p>
      </dgm:t>
    </dgm:pt>
    <dgm:pt modelId="{E244FCB3-3B1A-A842-89A9-B2E56CEDA86C}" type="sibTrans" cxnId="{AD8C4D76-CFC2-EE4D-AFD6-748C97AD7F2A}">
      <dgm:prSet/>
      <dgm:spPr/>
      <dgm:t>
        <a:bodyPr/>
        <a:lstStyle/>
        <a:p>
          <a:r>
            <a:rPr lang="en-US" dirty="0" smtClean="0"/>
            <a:t>gather all chunk RVs</a:t>
          </a:r>
          <a:endParaRPr lang="en-US" dirty="0"/>
        </a:p>
      </dgm:t>
    </dgm:pt>
    <dgm:pt modelId="{9CD804F7-016D-744A-8C80-ED7C8CCDA3D5}">
      <dgm:prSet phldrT="[Text]"/>
      <dgm:spPr/>
      <dgm:t>
        <a:bodyPr/>
        <a:lstStyle/>
        <a:p>
          <a:r>
            <a:rPr lang="en-US" dirty="0" err="1" smtClean="0">
              <a:latin typeface="American Typewriter"/>
              <a:cs typeface="American Typewriter"/>
            </a:rPr>
            <a:t>vdclean</a:t>
          </a:r>
          <a:endParaRPr lang="en-US" dirty="0">
            <a:latin typeface="American Typewriter"/>
            <a:cs typeface="American Typewriter"/>
          </a:endParaRPr>
        </a:p>
      </dgm:t>
    </dgm:pt>
    <dgm:pt modelId="{C855C649-A3FC-AA4F-8AB7-9D6172711B74}" type="parTrans" cxnId="{9135FF1D-D0A0-1042-805A-B8D5A7C39B76}">
      <dgm:prSet/>
      <dgm:spPr/>
      <dgm:t>
        <a:bodyPr/>
        <a:lstStyle/>
        <a:p>
          <a:endParaRPr lang="en-US"/>
        </a:p>
      </dgm:t>
    </dgm:pt>
    <dgm:pt modelId="{2B5FE115-B03C-0949-82D9-6B910FCD2AEA}" type="sibTrans" cxnId="{9135FF1D-D0A0-1042-805A-B8D5A7C39B76}">
      <dgm:prSet/>
      <dgm:spPr/>
      <dgm:t>
        <a:bodyPr/>
        <a:lstStyle/>
        <a:p>
          <a:r>
            <a:rPr lang="en-US" dirty="0" smtClean="0"/>
            <a:t>compute weighed RVs</a:t>
          </a:r>
          <a:endParaRPr lang="en-US" dirty="0"/>
        </a:p>
      </dgm:t>
    </dgm:pt>
    <dgm:pt modelId="{7A2881E3-2261-DA40-9615-450F104F7698}" type="pres">
      <dgm:prSet presAssocID="{392CCC41-65B2-474C-A590-01A6314090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657623-4D27-1B4A-A484-4302A63B166A}" type="pres">
      <dgm:prSet presAssocID="{A6B2299E-E91C-1746-85D9-933766359F19}" presName="hierRoot1" presStyleCnt="0">
        <dgm:presLayoutVars>
          <dgm:hierBranch val="init"/>
        </dgm:presLayoutVars>
      </dgm:prSet>
      <dgm:spPr/>
    </dgm:pt>
    <dgm:pt modelId="{754AA212-7BBA-9049-ABEF-3F80DD243A93}" type="pres">
      <dgm:prSet presAssocID="{A6B2299E-E91C-1746-85D9-933766359F19}" presName="rootComposite1" presStyleCnt="0"/>
      <dgm:spPr/>
    </dgm:pt>
    <dgm:pt modelId="{0E85D7D8-FE1F-1D4B-B1D1-94DBCF9B16DB}" type="pres">
      <dgm:prSet presAssocID="{A6B2299E-E91C-1746-85D9-933766359F19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7C097D-5B1F-F44D-94F1-249F7BF253E4}" type="pres">
      <dgm:prSet presAssocID="{A6B2299E-E91C-1746-85D9-933766359F19}" presName="titleText1" presStyleLbl="fgAcc0" presStyleIdx="0" presStyleCnt="1">
        <dgm:presLayoutVars>
          <dgm:chMax val="0"/>
          <dgm:chPref val="0"/>
        </dgm:presLayoutVars>
      </dgm:prSet>
      <dgm:spPr/>
    </dgm:pt>
    <dgm:pt modelId="{A17C0211-98BC-8847-B15C-9C9DDAB09854}" type="pres">
      <dgm:prSet presAssocID="{A6B2299E-E91C-1746-85D9-933766359F19}" presName="rootConnector1" presStyleLbl="node1" presStyleIdx="0" presStyleCnt="7"/>
      <dgm:spPr/>
    </dgm:pt>
    <dgm:pt modelId="{3D8C2654-411E-4147-8947-1EB551E8C12E}" type="pres">
      <dgm:prSet presAssocID="{A6B2299E-E91C-1746-85D9-933766359F19}" presName="hierChild2" presStyleCnt="0"/>
      <dgm:spPr/>
    </dgm:pt>
    <dgm:pt modelId="{04BB391A-17A4-8443-B158-18B1A21784B9}" type="pres">
      <dgm:prSet presAssocID="{29EB3CB6-F800-9346-97DE-F7723642831F}" presName="Name37" presStyleLbl="parChTrans1D2" presStyleIdx="0" presStyleCnt="2"/>
      <dgm:spPr/>
    </dgm:pt>
    <dgm:pt modelId="{68BE6536-27DE-4843-98F2-F486C215DA35}" type="pres">
      <dgm:prSet presAssocID="{087A0443-714F-4742-9C11-7F96385A1768}" presName="hierRoot2" presStyleCnt="0">
        <dgm:presLayoutVars>
          <dgm:hierBranch val="init"/>
        </dgm:presLayoutVars>
      </dgm:prSet>
      <dgm:spPr/>
    </dgm:pt>
    <dgm:pt modelId="{3B8FF85B-394B-A84B-B03E-225F289C95F7}" type="pres">
      <dgm:prSet presAssocID="{087A0443-714F-4742-9C11-7F96385A1768}" presName="rootComposite" presStyleCnt="0"/>
      <dgm:spPr/>
    </dgm:pt>
    <dgm:pt modelId="{D357955D-B570-254A-961A-5F1977CB8FB4}" type="pres">
      <dgm:prSet presAssocID="{087A0443-714F-4742-9C11-7F96385A1768}" presName="rootText" presStyleLbl="node1" presStyleIdx="0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85D4683-9E55-9B45-B921-46751042A80E}" type="pres">
      <dgm:prSet presAssocID="{087A0443-714F-4742-9C11-7F96385A1768}" presName="titleText2" presStyleLbl="fgAcc1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DD2619-1711-3B4E-8992-1FD98836EB06}" type="pres">
      <dgm:prSet presAssocID="{087A0443-714F-4742-9C11-7F96385A1768}" presName="rootConnector" presStyleLbl="node2" presStyleIdx="0" presStyleCnt="0"/>
      <dgm:spPr/>
    </dgm:pt>
    <dgm:pt modelId="{4D72488B-A7A8-3848-8BFA-99DAF4E827DA}" type="pres">
      <dgm:prSet presAssocID="{087A0443-714F-4742-9C11-7F96385A1768}" presName="hierChild4" presStyleCnt="0"/>
      <dgm:spPr/>
    </dgm:pt>
    <dgm:pt modelId="{C146AC29-5E1C-F241-8F9C-39ED3ECD6A62}" type="pres">
      <dgm:prSet presAssocID="{9DD34451-3F13-F64D-8480-10998B420C6B}" presName="Name37" presStyleLbl="parChTrans1D3" presStyleIdx="0" presStyleCnt="2"/>
      <dgm:spPr/>
    </dgm:pt>
    <dgm:pt modelId="{E165814E-46ED-6E44-9771-7540602C2924}" type="pres">
      <dgm:prSet presAssocID="{0C15A3A6-1FCC-8C49-B496-D7F21A0ED833}" presName="hierRoot2" presStyleCnt="0">
        <dgm:presLayoutVars>
          <dgm:hierBranch val="init"/>
        </dgm:presLayoutVars>
      </dgm:prSet>
      <dgm:spPr/>
    </dgm:pt>
    <dgm:pt modelId="{0C5FCF1C-DE4D-E945-A299-97094A8F74F7}" type="pres">
      <dgm:prSet presAssocID="{0C15A3A6-1FCC-8C49-B496-D7F21A0ED833}" presName="rootComposite" presStyleCnt="0"/>
      <dgm:spPr/>
    </dgm:pt>
    <dgm:pt modelId="{9F449445-52DD-644B-AC1A-F8740B310B14}" type="pres">
      <dgm:prSet presAssocID="{0C15A3A6-1FCC-8C49-B496-D7F21A0ED833}" presName="rootText" presStyleLbl="node1" presStyleIdx="1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D4F0C61-9BF4-CA4D-AB0C-C0C62A13E584}" type="pres">
      <dgm:prSet presAssocID="{0C15A3A6-1FCC-8C49-B496-D7F21A0ED833}" presName="titleText2" presStyleLbl="fgAcc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60F016D-7605-154E-892B-DC29F7C9B85C}" type="pres">
      <dgm:prSet presAssocID="{0C15A3A6-1FCC-8C49-B496-D7F21A0ED833}" presName="rootConnector" presStyleLbl="node3" presStyleIdx="0" presStyleCnt="0"/>
      <dgm:spPr/>
    </dgm:pt>
    <dgm:pt modelId="{FB1FD612-FB97-F04C-9E4E-84166949726A}" type="pres">
      <dgm:prSet presAssocID="{0C15A3A6-1FCC-8C49-B496-D7F21A0ED833}" presName="hierChild4" presStyleCnt="0"/>
      <dgm:spPr/>
    </dgm:pt>
    <dgm:pt modelId="{57839781-2AD4-F94C-A080-2A0E32BD93B1}" type="pres">
      <dgm:prSet presAssocID="{7587DAB1-A3DE-1C45-8A92-CF7AB2B7D1BA}" presName="Name37" presStyleLbl="parChTrans1D4" presStyleIdx="0" presStyleCnt="3"/>
      <dgm:spPr/>
    </dgm:pt>
    <dgm:pt modelId="{BEC0244A-7AE8-574D-88FA-F73EAA901599}" type="pres">
      <dgm:prSet presAssocID="{892347CA-43F4-0B44-B791-D21E9B6A3E41}" presName="hierRoot2" presStyleCnt="0">
        <dgm:presLayoutVars>
          <dgm:hierBranch val="init"/>
        </dgm:presLayoutVars>
      </dgm:prSet>
      <dgm:spPr/>
    </dgm:pt>
    <dgm:pt modelId="{06539EDC-A3B6-3046-A3BD-6ACF9E40D864}" type="pres">
      <dgm:prSet presAssocID="{892347CA-43F4-0B44-B791-D21E9B6A3E41}" presName="rootComposite" presStyleCnt="0"/>
      <dgm:spPr/>
    </dgm:pt>
    <dgm:pt modelId="{835F2DE2-0E15-CD48-8C83-0DE95AB42650}" type="pres">
      <dgm:prSet presAssocID="{892347CA-43F4-0B44-B791-D21E9B6A3E41}" presName="rootText" presStyleLbl="node1" presStyleIdx="2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4797CB7-8F6D-0848-8E8B-FA7551D3CDCC}" type="pres">
      <dgm:prSet presAssocID="{892347CA-43F4-0B44-B791-D21E9B6A3E41}" presName="titleText2" presStyleLbl="fgAcc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E68F8E-A4B3-B749-BB8A-B38A19FAAD52}" type="pres">
      <dgm:prSet presAssocID="{892347CA-43F4-0B44-B791-D21E9B6A3E41}" presName="rootConnector" presStyleLbl="node4" presStyleIdx="0" presStyleCnt="0"/>
      <dgm:spPr/>
    </dgm:pt>
    <dgm:pt modelId="{574C6FBB-DE9E-9D41-B1F3-7207E10CF35D}" type="pres">
      <dgm:prSet presAssocID="{892347CA-43F4-0B44-B791-D21E9B6A3E41}" presName="hierChild4" presStyleCnt="0"/>
      <dgm:spPr/>
    </dgm:pt>
    <dgm:pt modelId="{270C305F-ABA0-FF44-9086-4D038C7AD511}" type="pres">
      <dgm:prSet presAssocID="{721F6E6D-4C6C-034D-94F0-3E84FEAC0431}" presName="Name37" presStyleLbl="parChTrans1D4" presStyleIdx="1" presStyleCnt="3"/>
      <dgm:spPr/>
    </dgm:pt>
    <dgm:pt modelId="{8E57541D-01AD-004B-B71A-15AA2DEE1E9A}" type="pres">
      <dgm:prSet presAssocID="{87E9DD7D-82B3-D34E-B490-E442E8AB0711}" presName="hierRoot2" presStyleCnt="0">
        <dgm:presLayoutVars>
          <dgm:hierBranch val="init"/>
        </dgm:presLayoutVars>
      </dgm:prSet>
      <dgm:spPr/>
    </dgm:pt>
    <dgm:pt modelId="{C4DE19B3-A2FB-9941-AFDD-7F8EE75ECEBB}" type="pres">
      <dgm:prSet presAssocID="{87E9DD7D-82B3-D34E-B490-E442E8AB0711}" presName="rootComposite" presStyleCnt="0"/>
      <dgm:spPr/>
    </dgm:pt>
    <dgm:pt modelId="{E87DEBFD-C2CE-3448-B883-48C966423787}" type="pres">
      <dgm:prSet presAssocID="{87E9DD7D-82B3-D34E-B490-E442E8AB0711}" presName="rootText" presStyleLbl="node1" presStyleIdx="3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80DCB0C-05AA-6142-8ED1-881390A8B6AD}" type="pres">
      <dgm:prSet presAssocID="{87E9DD7D-82B3-D34E-B490-E442E8AB0711}" presName="titleText2" presStyleLbl="fgAcc1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AFFA4C6-2798-9946-B836-B2B7C80CE4B3}" type="pres">
      <dgm:prSet presAssocID="{87E9DD7D-82B3-D34E-B490-E442E8AB0711}" presName="rootConnector" presStyleLbl="node4" presStyleIdx="0" presStyleCnt="0"/>
      <dgm:spPr/>
    </dgm:pt>
    <dgm:pt modelId="{6D10EDD5-3F9E-4541-80BC-E41A2AD90928}" type="pres">
      <dgm:prSet presAssocID="{87E9DD7D-82B3-D34E-B490-E442E8AB0711}" presName="hierChild4" presStyleCnt="0"/>
      <dgm:spPr/>
    </dgm:pt>
    <dgm:pt modelId="{FD6494CE-D305-F740-91DE-A2A5564370C2}" type="pres">
      <dgm:prSet presAssocID="{87E9DD7D-82B3-D34E-B490-E442E8AB0711}" presName="hierChild5" presStyleCnt="0"/>
      <dgm:spPr/>
    </dgm:pt>
    <dgm:pt modelId="{7DEDA745-FB5D-4645-B585-8920EB9C5B6F}" type="pres">
      <dgm:prSet presAssocID="{892347CA-43F4-0B44-B791-D21E9B6A3E41}" presName="hierChild5" presStyleCnt="0"/>
      <dgm:spPr/>
    </dgm:pt>
    <dgm:pt modelId="{05BFD4C8-14BC-2647-A010-A7309A3E212B}" type="pres">
      <dgm:prSet presAssocID="{0C15A3A6-1FCC-8C49-B496-D7F21A0ED833}" presName="hierChild5" presStyleCnt="0"/>
      <dgm:spPr/>
    </dgm:pt>
    <dgm:pt modelId="{16B9E00C-21AA-6041-8ADB-4D242A646D65}" type="pres">
      <dgm:prSet presAssocID="{087A0443-714F-4742-9C11-7F96385A1768}" presName="hierChild5" presStyleCnt="0"/>
      <dgm:spPr/>
    </dgm:pt>
    <dgm:pt modelId="{D362BEC0-74CA-3D4D-B888-B125AE2B9349}" type="pres">
      <dgm:prSet presAssocID="{FC3E622F-C1C0-104D-92C3-64EFFC7610E9}" presName="Name37" presStyleLbl="parChTrans1D2" presStyleIdx="1" presStyleCnt="2"/>
      <dgm:spPr/>
    </dgm:pt>
    <dgm:pt modelId="{526A5179-2091-FB47-9B16-A567FD508DB8}" type="pres">
      <dgm:prSet presAssocID="{9481BEEC-D040-4044-A4FE-2B83716301CA}" presName="hierRoot2" presStyleCnt="0">
        <dgm:presLayoutVars>
          <dgm:hierBranch val="init"/>
        </dgm:presLayoutVars>
      </dgm:prSet>
      <dgm:spPr/>
    </dgm:pt>
    <dgm:pt modelId="{EC27283E-E73F-7944-9BF8-EC9D36291B1B}" type="pres">
      <dgm:prSet presAssocID="{9481BEEC-D040-4044-A4FE-2B83716301CA}" presName="rootComposite" presStyleCnt="0"/>
      <dgm:spPr/>
    </dgm:pt>
    <dgm:pt modelId="{72FFD76F-3C53-5149-9CA4-4B8ACA492F89}" type="pres">
      <dgm:prSet presAssocID="{9481BEEC-D040-4044-A4FE-2B83716301CA}" presName="rootText" presStyleLbl="node1" presStyleIdx="4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BF49165-B4D2-2840-A308-93C009FD929E}" type="pres">
      <dgm:prSet presAssocID="{9481BEEC-D040-4044-A4FE-2B83716301CA}" presName="titleText2" presStyleLbl="fgAcc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A0E3F7-D148-964F-92A1-7F3513E2C621}" type="pres">
      <dgm:prSet presAssocID="{9481BEEC-D040-4044-A4FE-2B83716301CA}" presName="rootConnector" presStyleLbl="node2" presStyleIdx="0" presStyleCnt="0"/>
      <dgm:spPr/>
    </dgm:pt>
    <dgm:pt modelId="{143665BD-401C-AF45-83E7-F0079244FCD3}" type="pres">
      <dgm:prSet presAssocID="{9481BEEC-D040-4044-A4FE-2B83716301CA}" presName="hierChild4" presStyleCnt="0"/>
      <dgm:spPr/>
    </dgm:pt>
    <dgm:pt modelId="{63E42ACC-6FFD-1D4C-BC19-6C31197F5728}" type="pres">
      <dgm:prSet presAssocID="{C8A4D3F4-BFE9-7949-A78F-9E8B9B0B55C8}" presName="Name37" presStyleLbl="parChTrans1D3" presStyleIdx="1" presStyleCnt="2"/>
      <dgm:spPr/>
    </dgm:pt>
    <dgm:pt modelId="{63A7DE51-3588-C447-A604-A4A512FD05CD}" type="pres">
      <dgm:prSet presAssocID="{DC2663FD-7F80-B648-994E-2A3D63766A10}" presName="hierRoot2" presStyleCnt="0">
        <dgm:presLayoutVars>
          <dgm:hierBranch val="init"/>
        </dgm:presLayoutVars>
      </dgm:prSet>
      <dgm:spPr/>
    </dgm:pt>
    <dgm:pt modelId="{25D14076-2E0D-CA4D-8669-16A27AF3A766}" type="pres">
      <dgm:prSet presAssocID="{DC2663FD-7F80-B648-994E-2A3D63766A10}" presName="rootComposite" presStyleCnt="0"/>
      <dgm:spPr/>
    </dgm:pt>
    <dgm:pt modelId="{61E3A5DF-A939-AD47-B13A-F03B402AEF0E}" type="pres">
      <dgm:prSet presAssocID="{DC2663FD-7F80-B648-994E-2A3D63766A10}" presName="rootText" presStyleLbl="node1" presStyleIdx="5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65B0F8-5645-354C-BC53-8688A5795631}" type="pres">
      <dgm:prSet presAssocID="{DC2663FD-7F80-B648-994E-2A3D63766A10}" presName="titleText2" presStyleLbl="fgAcc1" presStyleIdx="5" presStyleCnt="7">
        <dgm:presLayoutVars>
          <dgm:chMax val="0"/>
          <dgm:chPref val="0"/>
        </dgm:presLayoutVars>
      </dgm:prSet>
      <dgm:spPr/>
    </dgm:pt>
    <dgm:pt modelId="{88869B44-787D-884B-82B6-D2DF0997A128}" type="pres">
      <dgm:prSet presAssocID="{DC2663FD-7F80-B648-994E-2A3D63766A10}" presName="rootConnector" presStyleLbl="node3" presStyleIdx="0" presStyleCnt="0"/>
      <dgm:spPr/>
    </dgm:pt>
    <dgm:pt modelId="{E20458B0-D408-DB49-9E6D-2A3F39868526}" type="pres">
      <dgm:prSet presAssocID="{DC2663FD-7F80-B648-994E-2A3D63766A10}" presName="hierChild4" presStyleCnt="0"/>
      <dgm:spPr/>
    </dgm:pt>
    <dgm:pt modelId="{7933DB4E-4C93-DC4E-A605-67848F75F8CE}" type="pres">
      <dgm:prSet presAssocID="{C855C649-A3FC-AA4F-8AB7-9D6172711B74}" presName="Name37" presStyleLbl="parChTrans1D4" presStyleIdx="2" presStyleCnt="3"/>
      <dgm:spPr/>
    </dgm:pt>
    <dgm:pt modelId="{37238833-E4B4-1541-8798-8585B61AE5B7}" type="pres">
      <dgm:prSet presAssocID="{9CD804F7-016D-744A-8C80-ED7C8CCDA3D5}" presName="hierRoot2" presStyleCnt="0">
        <dgm:presLayoutVars>
          <dgm:hierBranch val="init"/>
        </dgm:presLayoutVars>
      </dgm:prSet>
      <dgm:spPr/>
    </dgm:pt>
    <dgm:pt modelId="{A4F7F987-A245-F846-8ABB-244169DCAB8B}" type="pres">
      <dgm:prSet presAssocID="{9CD804F7-016D-744A-8C80-ED7C8CCDA3D5}" presName="rootComposite" presStyleCnt="0"/>
      <dgm:spPr/>
    </dgm:pt>
    <dgm:pt modelId="{1127D106-D134-4742-9B59-465205AD604A}" type="pres">
      <dgm:prSet presAssocID="{9CD804F7-016D-744A-8C80-ED7C8CCDA3D5}" presName="rootText" presStyleLbl="node1" presStyleIdx="6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526C52D-817C-6A41-8ED0-12C78AEDF51F}" type="pres">
      <dgm:prSet presAssocID="{9CD804F7-016D-744A-8C80-ED7C8CCDA3D5}" presName="titleText2" presStyleLbl="fgAcc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09B8C1-91D0-A644-A515-023DFE8F4F71}" type="pres">
      <dgm:prSet presAssocID="{9CD804F7-016D-744A-8C80-ED7C8CCDA3D5}" presName="rootConnector" presStyleLbl="node4" presStyleIdx="0" presStyleCnt="0"/>
      <dgm:spPr/>
    </dgm:pt>
    <dgm:pt modelId="{229F55B1-E0E0-D449-8520-1E36CCF9E45E}" type="pres">
      <dgm:prSet presAssocID="{9CD804F7-016D-744A-8C80-ED7C8CCDA3D5}" presName="hierChild4" presStyleCnt="0"/>
      <dgm:spPr/>
    </dgm:pt>
    <dgm:pt modelId="{0D48C4CA-AD36-E945-A130-D61389BF7E84}" type="pres">
      <dgm:prSet presAssocID="{9CD804F7-016D-744A-8C80-ED7C8CCDA3D5}" presName="hierChild5" presStyleCnt="0"/>
      <dgm:spPr/>
    </dgm:pt>
    <dgm:pt modelId="{F09DA7FF-CE3E-3540-9314-EA8FDBDC5BCC}" type="pres">
      <dgm:prSet presAssocID="{DC2663FD-7F80-B648-994E-2A3D63766A10}" presName="hierChild5" presStyleCnt="0"/>
      <dgm:spPr/>
    </dgm:pt>
    <dgm:pt modelId="{4E58AAC3-6C41-FA4F-9B50-C0D14F9F897F}" type="pres">
      <dgm:prSet presAssocID="{9481BEEC-D040-4044-A4FE-2B83716301CA}" presName="hierChild5" presStyleCnt="0"/>
      <dgm:spPr/>
    </dgm:pt>
    <dgm:pt modelId="{6707769D-3A26-9140-B4F7-2D2DE3294111}" type="pres">
      <dgm:prSet presAssocID="{A6B2299E-E91C-1746-85D9-933766359F19}" presName="hierChild3" presStyleCnt="0"/>
      <dgm:spPr/>
    </dgm:pt>
  </dgm:ptLst>
  <dgm:cxnLst>
    <dgm:cxn modelId="{9F34E338-0F8D-8643-B728-657D581752A3}" type="presOf" srcId="{A6B2299E-E91C-1746-85D9-933766359F19}" destId="{0E85D7D8-FE1F-1D4B-B1D1-94DBCF9B16DB}" srcOrd="0" destOrd="0" presId="urn:microsoft.com/office/officeart/2008/layout/NameandTitleOrganizationalChart"/>
    <dgm:cxn modelId="{EBC6D9E6-A3BB-1149-A4F7-21DA33D5563B}" type="presOf" srcId="{DC2663FD-7F80-B648-994E-2A3D63766A10}" destId="{61E3A5DF-A939-AD47-B13A-F03B402AEF0E}" srcOrd="0" destOrd="0" presId="urn:microsoft.com/office/officeart/2008/layout/NameandTitleOrganizationalChart"/>
    <dgm:cxn modelId="{8278BA72-0757-AF41-AC07-1311C7233F07}" type="presOf" srcId="{392CCC41-65B2-474C-A590-01A6314090EB}" destId="{7A2881E3-2261-DA40-9615-450F104F7698}" srcOrd="0" destOrd="0" presId="urn:microsoft.com/office/officeart/2008/layout/NameandTitleOrganizationalChart"/>
    <dgm:cxn modelId="{F7616572-4A53-4045-B4E9-339FA6DE3C02}" srcId="{892347CA-43F4-0B44-B791-D21E9B6A3E41}" destId="{87E9DD7D-82B3-D34E-B490-E442E8AB0711}" srcOrd="0" destOrd="0" parTransId="{721F6E6D-4C6C-034D-94F0-3E84FEAC0431}" sibTransId="{1F800474-E8C4-D249-A37F-8D99653FFAEF}"/>
    <dgm:cxn modelId="{9135FF1D-D0A0-1042-805A-B8D5A7C39B76}" srcId="{DC2663FD-7F80-B648-994E-2A3D63766A10}" destId="{9CD804F7-016D-744A-8C80-ED7C8CCDA3D5}" srcOrd="0" destOrd="0" parTransId="{C855C649-A3FC-AA4F-8AB7-9D6172711B74}" sibTransId="{2B5FE115-B03C-0949-82D9-6B910FCD2AEA}"/>
    <dgm:cxn modelId="{B2C3BD62-9FFC-CA4B-AA6E-EA07EDB3E391}" type="presOf" srcId="{C855C649-A3FC-AA4F-8AB7-9D6172711B74}" destId="{7933DB4E-4C93-DC4E-A605-67848F75F8CE}" srcOrd="0" destOrd="0" presId="urn:microsoft.com/office/officeart/2008/layout/NameandTitleOrganizationalChart"/>
    <dgm:cxn modelId="{69139554-8C89-F74B-A8E7-BBB21B4BD7B9}" type="presOf" srcId="{69045FC1-D871-DD48-BAA5-3C57AF2C4A15}" destId="{A4797CB7-8F6D-0848-8E8B-FA7551D3CDCC}" srcOrd="0" destOrd="0" presId="urn:microsoft.com/office/officeart/2008/layout/NameandTitleOrganizationalChart"/>
    <dgm:cxn modelId="{EFF4DE49-693E-B34E-982B-74A5C90EC505}" type="presOf" srcId="{721F6E6D-4C6C-034D-94F0-3E84FEAC0431}" destId="{270C305F-ABA0-FF44-9086-4D038C7AD511}" srcOrd="0" destOrd="0" presId="urn:microsoft.com/office/officeart/2008/layout/NameandTitleOrganizationalChart"/>
    <dgm:cxn modelId="{4DCBFD6A-309F-FC40-B823-D690DC040B0F}" type="presOf" srcId="{9481BEEC-D040-4044-A4FE-2B83716301CA}" destId="{7CA0E3F7-D148-964F-92A1-7F3513E2C621}" srcOrd="1" destOrd="0" presId="urn:microsoft.com/office/officeart/2008/layout/NameandTitleOrganizationalChart"/>
    <dgm:cxn modelId="{30A3C316-394A-9044-A735-0FA62818C271}" type="presOf" srcId="{9DD34451-3F13-F64D-8480-10998B420C6B}" destId="{C146AC29-5E1C-F241-8F9C-39ED3ECD6A62}" srcOrd="0" destOrd="0" presId="urn:microsoft.com/office/officeart/2008/layout/NameandTitleOrganizationalChart"/>
    <dgm:cxn modelId="{1ACCAA6A-90BA-2E4C-AA93-736661BDA200}" type="presOf" srcId="{87E9DD7D-82B3-D34E-B490-E442E8AB0711}" destId="{E87DEBFD-C2CE-3448-B883-48C966423787}" srcOrd="0" destOrd="0" presId="urn:microsoft.com/office/officeart/2008/layout/NameandTitleOrganizationalChart"/>
    <dgm:cxn modelId="{2580807E-EFDE-924A-B7C1-1AAF8D143A1B}" srcId="{392CCC41-65B2-474C-A590-01A6314090EB}" destId="{A6B2299E-E91C-1746-85D9-933766359F19}" srcOrd="0" destOrd="0" parTransId="{5B4E3998-8AB3-A943-8281-3F78B548B7F7}" sibTransId="{FC7245C8-F369-7F47-AC0D-CC0C085C87AF}"/>
    <dgm:cxn modelId="{C5B05583-7609-A046-B5A3-FE56C88426CF}" srcId="{087A0443-714F-4742-9C11-7F96385A1768}" destId="{0C15A3A6-1FCC-8C49-B496-D7F21A0ED833}" srcOrd="0" destOrd="0" parTransId="{9DD34451-3F13-F64D-8480-10998B420C6B}" sibTransId="{C15D75C3-424D-494F-86AA-1D617A60ECF8}"/>
    <dgm:cxn modelId="{C5AAC437-8273-E54A-8174-1A4A2F18F930}" type="presOf" srcId="{29EB3CB6-F800-9346-97DE-F7723642831F}" destId="{04BB391A-17A4-8443-B158-18B1A21784B9}" srcOrd="0" destOrd="0" presId="urn:microsoft.com/office/officeart/2008/layout/NameandTitleOrganizationalChart"/>
    <dgm:cxn modelId="{1BF6EE3A-C85D-6B44-8817-BBB7460C7F54}" type="presOf" srcId="{087A0443-714F-4742-9C11-7F96385A1768}" destId="{4BDD2619-1711-3B4E-8992-1FD98836EB06}" srcOrd="1" destOrd="0" presId="urn:microsoft.com/office/officeart/2008/layout/NameandTitleOrganizationalChart"/>
    <dgm:cxn modelId="{A5137516-8776-EB43-B59A-5D0E5D313DAA}" type="presOf" srcId="{9481BEEC-D040-4044-A4FE-2B83716301CA}" destId="{72FFD76F-3C53-5149-9CA4-4B8ACA492F89}" srcOrd="0" destOrd="0" presId="urn:microsoft.com/office/officeart/2008/layout/NameandTitleOrganizationalChart"/>
    <dgm:cxn modelId="{A3D71FD4-5827-CD49-B72B-420AE6996784}" type="presOf" srcId="{7587DAB1-A3DE-1C45-8A92-CF7AB2B7D1BA}" destId="{57839781-2AD4-F94C-A080-2A0E32BD93B1}" srcOrd="0" destOrd="0" presId="urn:microsoft.com/office/officeart/2008/layout/NameandTitleOrganizationalChart"/>
    <dgm:cxn modelId="{44CB53C8-E05F-7E46-9146-2DC491CA52DC}" type="presOf" srcId="{E244FCB3-3B1A-A842-89A9-B2E56CEDA86C}" destId="{5E65B0F8-5645-354C-BC53-8688A5795631}" srcOrd="0" destOrd="0" presId="urn:microsoft.com/office/officeart/2008/layout/NameandTitleOrganizationalChart"/>
    <dgm:cxn modelId="{67E01350-34BA-8143-AF51-4213105D0E30}" srcId="{0C15A3A6-1FCC-8C49-B496-D7F21A0ED833}" destId="{892347CA-43F4-0B44-B791-D21E9B6A3E41}" srcOrd="0" destOrd="0" parTransId="{7587DAB1-A3DE-1C45-8A92-CF7AB2B7D1BA}" sibTransId="{69045FC1-D871-DD48-BAA5-3C57AF2C4A15}"/>
    <dgm:cxn modelId="{467CBDE2-C744-FD49-B3D6-AB968ABE18A3}" type="presOf" srcId="{EB30BB8A-9A07-0F48-AE32-EC25DC5BDC02}" destId="{485D4683-9E55-9B45-B921-46751042A80E}" srcOrd="0" destOrd="0" presId="urn:microsoft.com/office/officeart/2008/layout/NameandTitleOrganizationalChart"/>
    <dgm:cxn modelId="{F63DAAC6-6AC3-2743-B15B-676701D8A670}" type="presOf" srcId="{CCE75BE0-2FB8-1F44-A542-2C12759213FC}" destId="{1BF49165-B4D2-2840-A308-93C009FD929E}" srcOrd="0" destOrd="0" presId="urn:microsoft.com/office/officeart/2008/layout/NameandTitleOrganizationalChart"/>
    <dgm:cxn modelId="{778ADC9C-B7E0-5744-9379-5AFF3712FBC5}" type="presOf" srcId="{892347CA-43F4-0B44-B791-D21E9B6A3E41}" destId="{835F2DE2-0E15-CD48-8C83-0DE95AB42650}" srcOrd="0" destOrd="0" presId="urn:microsoft.com/office/officeart/2008/layout/NameandTitleOrganizationalChart"/>
    <dgm:cxn modelId="{97EF38A8-602C-2045-AD8D-5551642F31A5}" type="presOf" srcId="{C15D75C3-424D-494F-86AA-1D617A60ECF8}" destId="{2D4F0C61-9BF4-CA4D-AB0C-C0C62A13E584}" srcOrd="0" destOrd="0" presId="urn:microsoft.com/office/officeart/2008/layout/NameandTitleOrganizationalChart"/>
    <dgm:cxn modelId="{B640F10C-7503-A544-A66C-96A7C1774EB8}" type="presOf" srcId="{FC7245C8-F369-7F47-AC0D-CC0C085C87AF}" destId="{9F7C097D-5B1F-F44D-94F1-249F7BF253E4}" srcOrd="0" destOrd="0" presId="urn:microsoft.com/office/officeart/2008/layout/NameandTitleOrganizationalChart"/>
    <dgm:cxn modelId="{08EE6FE7-4E12-F943-ADF1-E9D65C449663}" srcId="{A6B2299E-E91C-1746-85D9-933766359F19}" destId="{9481BEEC-D040-4044-A4FE-2B83716301CA}" srcOrd="1" destOrd="0" parTransId="{FC3E622F-C1C0-104D-92C3-64EFFC7610E9}" sibTransId="{CCE75BE0-2FB8-1F44-A542-2C12759213FC}"/>
    <dgm:cxn modelId="{DD2DA0A0-D4E1-C64A-B37E-EBCF9FC8A960}" type="presOf" srcId="{087A0443-714F-4742-9C11-7F96385A1768}" destId="{D357955D-B570-254A-961A-5F1977CB8FB4}" srcOrd="0" destOrd="0" presId="urn:microsoft.com/office/officeart/2008/layout/NameandTitleOrganizationalChart"/>
    <dgm:cxn modelId="{FF6C3E57-A084-914E-85F5-CED85FB01442}" type="presOf" srcId="{87E9DD7D-82B3-D34E-B490-E442E8AB0711}" destId="{DAFFA4C6-2798-9946-B836-B2B7C80CE4B3}" srcOrd="1" destOrd="0" presId="urn:microsoft.com/office/officeart/2008/layout/NameandTitleOrganizationalChart"/>
    <dgm:cxn modelId="{0F0A3AB5-6AA4-BD49-B60A-B41D22E2B527}" type="presOf" srcId="{0C15A3A6-1FCC-8C49-B496-D7F21A0ED833}" destId="{160F016D-7605-154E-892B-DC29F7C9B85C}" srcOrd="1" destOrd="0" presId="urn:microsoft.com/office/officeart/2008/layout/NameandTitleOrganizationalChart"/>
    <dgm:cxn modelId="{9028EC2D-206E-744A-92EE-F4B0252BC357}" type="presOf" srcId="{DC2663FD-7F80-B648-994E-2A3D63766A10}" destId="{88869B44-787D-884B-82B6-D2DF0997A128}" srcOrd="1" destOrd="0" presId="urn:microsoft.com/office/officeart/2008/layout/NameandTitleOrganizationalChart"/>
    <dgm:cxn modelId="{67E8F837-53BD-8E4A-83A8-A2CC2B682CF5}" type="presOf" srcId="{9CD804F7-016D-744A-8C80-ED7C8CCDA3D5}" destId="{FA09B8C1-91D0-A644-A515-023DFE8F4F71}" srcOrd="1" destOrd="0" presId="urn:microsoft.com/office/officeart/2008/layout/NameandTitleOrganizationalChart"/>
    <dgm:cxn modelId="{6FDB5E2F-ED99-4C43-A297-E541FEC644DF}" type="presOf" srcId="{0C15A3A6-1FCC-8C49-B496-D7F21A0ED833}" destId="{9F449445-52DD-644B-AC1A-F8740B310B14}" srcOrd="0" destOrd="0" presId="urn:microsoft.com/office/officeart/2008/layout/NameandTitleOrganizationalChart"/>
    <dgm:cxn modelId="{98891BD2-3D7A-C142-97FC-773D4708BB4C}" type="presOf" srcId="{A6B2299E-E91C-1746-85D9-933766359F19}" destId="{A17C0211-98BC-8847-B15C-9C9DDAB09854}" srcOrd="1" destOrd="0" presId="urn:microsoft.com/office/officeart/2008/layout/NameandTitleOrganizationalChart"/>
    <dgm:cxn modelId="{45F7D203-8DA4-184B-81E7-FDBD6F19A0B6}" type="presOf" srcId="{1F800474-E8C4-D249-A37F-8D99653FFAEF}" destId="{180DCB0C-05AA-6142-8ED1-881390A8B6AD}" srcOrd="0" destOrd="0" presId="urn:microsoft.com/office/officeart/2008/layout/NameandTitleOrganizationalChart"/>
    <dgm:cxn modelId="{C1CDF257-5559-4E48-84E4-F19388929E76}" type="presOf" srcId="{C8A4D3F4-BFE9-7949-A78F-9E8B9B0B55C8}" destId="{63E42ACC-6FFD-1D4C-BC19-6C31197F5728}" srcOrd="0" destOrd="0" presId="urn:microsoft.com/office/officeart/2008/layout/NameandTitleOrganizationalChart"/>
    <dgm:cxn modelId="{AD8C4D76-CFC2-EE4D-AFD6-748C97AD7F2A}" srcId="{9481BEEC-D040-4044-A4FE-2B83716301CA}" destId="{DC2663FD-7F80-B648-994E-2A3D63766A10}" srcOrd="0" destOrd="0" parTransId="{C8A4D3F4-BFE9-7949-A78F-9E8B9B0B55C8}" sibTransId="{E244FCB3-3B1A-A842-89A9-B2E56CEDA86C}"/>
    <dgm:cxn modelId="{53596A6D-4A03-1446-B973-F3A06D202D2A}" type="presOf" srcId="{2B5FE115-B03C-0949-82D9-6B910FCD2AEA}" destId="{1526C52D-817C-6A41-8ED0-12C78AEDF51F}" srcOrd="0" destOrd="0" presId="urn:microsoft.com/office/officeart/2008/layout/NameandTitleOrganizationalChart"/>
    <dgm:cxn modelId="{7C9AD288-2373-B04A-8F82-E7B10E36210D}" srcId="{A6B2299E-E91C-1746-85D9-933766359F19}" destId="{087A0443-714F-4742-9C11-7F96385A1768}" srcOrd="0" destOrd="0" parTransId="{29EB3CB6-F800-9346-97DE-F7723642831F}" sibTransId="{EB30BB8A-9A07-0F48-AE32-EC25DC5BDC02}"/>
    <dgm:cxn modelId="{2A59A9C3-3EB0-5245-AE0A-5066FA2E09B3}" type="presOf" srcId="{FC3E622F-C1C0-104D-92C3-64EFFC7610E9}" destId="{D362BEC0-74CA-3D4D-B888-B125AE2B9349}" srcOrd="0" destOrd="0" presId="urn:microsoft.com/office/officeart/2008/layout/NameandTitleOrganizationalChart"/>
    <dgm:cxn modelId="{909A8254-78AF-7644-A28D-C345E19AC517}" type="presOf" srcId="{9CD804F7-016D-744A-8C80-ED7C8CCDA3D5}" destId="{1127D106-D134-4742-9B59-465205AD604A}" srcOrd="0" destOrd="0" presId="urn:microsoft.com/office/officeart/2008/layout/NameandTitleOrganizationalChart"/>
    <dgm:cxn modelId="{86EF444C-8F8F-614E-9BE1-299633D5EE58}" type="presOf" srcId="{892347CA-43F4-0B44-B791-D21E9B6A3E41}" destId="{E3E68F8E-A4B3-B749-BB8A-B38A19FAAD52}" srcOrd="1" destOrd="0" presId="urn:microsoft.com/office/officeart/2008/layout/NameandTitleOrganizationalChart"/>
    <dgm:cxn modelId="{2E907032-C9B7-B44A-94E2-B17DB748E386}" type="presParOf" srcId="{7A2881E3-2261-DA40-9615-450F104F7698}" destId="{6E657623-4D27-1B4A-A484-4302A63B166A}" srcOrd="0" destOrd="0" presId="urn:microsoft.com/office/officeart/2008/layout/NameandTitleOrganizationalChart"/>
    <dgm:cxn modelId="{9D40B56E-A1C4-1546-AAC7-66FD6379F72C}" type="presParOf" srcId="{6E657623-4D27-1B4A-A484-4302A63B166A}" destId="{754AA212-7BBA-9049-ABEF-3F80DD243A93}" srcOrd="0" destOrd="0" presId="urn:microsoft.com/office/officeart/2008/layout/NameandTitleOrganizationalChart"/>
    <dgm:cxn modelId="{0CD470DE-4739-2A4C-A422-D80877E57A77}" type="presParOf" srcId="{754AA212-7BBA-9049-ABEF-3F80DD243A93}" destId="{0E85D7D8-FE1F-1D4B-B1D1-94DBCF9B16DB}" srcOrd="0" destOrd="0" presId="urn:microsoft.com/office/officeart/2008/layout/NameandTitleOrganizationalChart"/>
    <dgm:cxn modelId="{1EDD89F2-2D15-DD4D-A40E-45583138A0EC}" type="presParOf" srcId="{754AA212-7BBA-9049-ABEF-3F80DD243A93}" destId="{9F7C097D-5B1F-F44D-94F1-249F7BF253E4}" srcOrd="1" destOrd="0" presId="urn:microsoft.com/office/officeart/2008/layout/NameandTitleOrganizationalChart"/>
    <dgm:cxn modelId="{5EFFCDFB-8865-514D-9A02-0AC765AB21CA}" type="presParOf" srcId="{754AA212-7BBA-9049-ABEF-3F80DD243A93}" destId="{A17C0211-98BC-8847-B15C-9C9DDAB09854}" srcOrd="2" destOrd="0" presId="urn:microsoft.com/office/officeart/2008/layout/NameandTitleOrganizationalChart"/>
    <dgm:cxn modelId="{FF925218-5891-0447-AF80-186C6ADDA605}" type="presParOf" srcId="{6E657623-4D27-1B4A-A484-4302A63B166A}" destId="{3D8C2654-411E-4147-8947-1EB551E8C12E}" srcOrd="1" destOrd="0" presId="urn:microsoft.com/office/officeart/2008/layout/NameandTitleOrganizationalChart"/>
    <dgm:cxn modelId="{EF4C6DC7-84C3-544E-972E-1BEA98C956F5}" type="presParOf" srcId="{3D8C2654-411E-4147-8947-1EB551E8C12E}" destId="{04BB391A-17A4-8443-B158-18B1A21784B9}" srcOrd="0" destOrd="0" presId="urn:microsoft.com/office/officeart/2008/layout/NameandTitleOrganizationalChart"/>
    <dgm:cxn modelId="{E13EB54A-157D-8C4F-866C-D0811F14D0A6}" type="presParOf" srcId="{3D8C2654-411E-4147-8947-1EB551E8C12E}" destId="{68BE6536-27DE-4843-98F2-F486C215DA35}" srcOrd="1" destOrd="0" presId="urn:microsoft.com/office/officeart/2008/layout/NameandTitleOrganizationalChart"/>
    <dgm:cxn modelId="{72EB0EE0-8DB8-A24F-9D09-F09609645095}" type="presParOf" srcId="{68BE6536-27DE-4843-98F2-F486C215DA35}" destId="{3B8FF85B-394B-A84B-B03E-225F289C95F7}" srcOrd="0" destOrd="0" presId="urn:microsoft.com/office/officeart/2008/layout/NameandTitleOrganizationalChart"/>
    <dgm:cxn modelId="{CEDCF9E2-CB15-A541-8ACF-9EC2908310D0}" type="presParOf" srcId="{3B8FF85B-394B-A84B-B03E-225F289C95F7}" destId="{D357955D-B570-254A-961A-5F1977CB8FB4}" srcOrd="0" destOrd="0" presId="urn:microsoft.com/office/officeart/2008/layout/NameandTitleOrganizationalChart"/>
    <dgm:cxn modelId="{45FF81CF-70FC-3445-925E-57A900E72CEE}" type="presParOf" srcId="{3B8FF85B-394B-A84B-B03E-225F289C95F7}" destId="{485D4683-9E55-9B45-B921-46751042A80E}" srcOrd="1" destOrd="0" presId="urn:microsoft.com/office/officeart/2008/layout/NameandTitleOrganizationalChart"/>
    <dgm:cxn modelId="{AADBDFD7-D177-E943-9B45-D62B751980F9}" type="presParOf" srcId="{3B8FF85B-394B-A84B-B03E-225F289C95F7}" destId="{4BDD2619-1711-3B4E-8992-1FD98836EB06}" srcOrd="2" destOrd="0" presId="urn:microsoft.com/office/officeart/2008/layout/NameandTitleOrganizationalChart"/>
    <dgm:cxn modelId="{A2FE3B6B-144F-5A49-8386-F2770CB9C466}" type="presParOf" srcId="{68BE6536-27DE-4843-98F2-F486C215DA35}" destId="{4D72488B-A7A8-3848-8BFA-99DAF4E827DA}" srcOrd="1" destOrd="0" presId="urn:microsoft.com/office/officeart/2008/layout/NameandTitleOrganizationalChart"/>
    <dgm:cxn modelId="{0485AD8C-99E8-E744-9A69-60B20EE90E5F}" type="presParOf" srcId="{4D72488B-A7A8-3848-8BFA-99DAF4E827DA}" destId="{C146AC29-5E1C-F241-8F9C-39ED3ECD6A62}" srcOrd="0" destOrd="0" presId="urn:microsoft.com/office/officeart/2008/layout/NameandTitleOrganizationalChart"/>
    <dgm:cxn modelId="{C2D72CCE-382D-6846-8796-5F8F55F2B440}" type="presParOf" srcId="{4D72488B-A7A8-3848-8BFA-99DAF4E827DA}" destId="{E165814E-46ED-6E44-9771-7540602C2924}" srcOrd="1" destOrd="0" presId="urn:microsoft.com/office/officeart/2008/layout/NameandTitleOrganizationalChart"/>
    <dgm:cxn modelId="{ADFE588D-1F56-9D4F-B491-26F7FFE8F5A0}" type="presParOf" srcId="{E165814E-46ED-6E44-9771-7540602C2924}" destId="{0C5FCF1C-DE4D-E945-A299-97094A8F74F7}" srcOrd="0" destOrd="0" presId="urn:microsoft.com/office/officeart/2008/layout/NameandTitleOrganizationalChart"/>
    <dgm:cxn modelId="{A6E1B600-75E2-1D4F-9BF1-6CA6D6936FC6}" type="presParOf" srcId="{0C5FCF1C-DE4D-E945-A299-97094A8F74F7}" destId="{9F449445-52DD-644B-AC1A-F8740B310B14}" srcOrd="0" destOrd="0" presId="urn:microsoft.com/office/officeart/2008/layout/NameandTitleOrganizationalChart"/>
    <dgm:cxn modelId="{E2B7FBE0-77B6-8649-8915-BA3F9EC0727B}" type="presParOf" srcId="{0C5FCF1C-DE4D-E945-A299-97094A8F74F7}" destId="{2D4F0C61-9BF4-CA4D-AB0C-C0C62A13E584}" srcOrd="1" destOrd="0" presId="urn:microsoft.com/office/officeart/2008/layout/NameandTitleOrganizationalChart"/>
    <dgm:cxn modelId="{EB69A138-4B60-6248-B97E-A62EE10BCE44}" type="presParOf" srcId="{0C5FCF1C-DE4D-E945-A299-97094A8F74F7}" destId="{160F016D-7605-154E-892B-DC29F7C9B85C}" srcOrd="2" destOrd="0" presId="urn:microsoft.com/office/officeart/2008/layout/NameandTitleOrganizationalChart"/>
    <dgm:cxn modelId="{CC30395F-4FCC-C846-B81E-E2FDABAAE66D}" type="presParOf" srcId="{E165814E-46ED-6E44-9771-7540602C2924}" destId="{FB1FD612-FB97-F04C-9E4E-84166949726A}" srcOrd="1" destOrd="0" presId="urn:microsoft.com/office/officeart/2008/layout/NameandTitleOrganizationalChart"/>
    <dgm:cxn modelId="{13B878B9-EB65-B440-BF19-764A890E162C}" type="presParOf" srcId="{FB1FD612-FB97-F04C-9E4E-84166949726A}" destId="{57839781-2AD4-F94C-A080-2A0E32BD93B1}" srcOrd="0" destOrd="0" presId="urn:microsoft.com/office/officeart/2008/layout/NameandTitleOrganizationalChart"/>
    <dgm:cxn modelId="{4BFAFCA4-CCA9-434B-B71C-5AFD7A838137}" type="presParOf" srcId="{FB1FD612-FB97-F04C-9E4E-84166949726A}" destId="{BEC0244A-7AE8-574D-88FA-F73EAA901599}" srcOrd="1" destOrd="0" presId="urn:microsoft.com/office/officeart/2008/layout/NameandTitleOrganizationalChart"/>
    <dgm:cxn modelId="{1A632A69-F664-D34F-8F32-DDB62620815B}" type="presParOf" srcId="{BEC0244A-7AE8-574D-88FA-F73EAA901599}" destId="{06539EDC-A3B6-3046-A3BD-6ACF9E40D864}" srcOrd="0" destOrd="0" presId="urn:microsoft.com/office/officeart/2008/layout/NameandTitleOrganizationalChart"/>
    <dgm:cxn modelId="{1C2C4312-0560-AF4F-A39A-B24C11E02FC5}" type="presParOf" srcId="{06539EDC-A3B6-3046-A3BD-6ACF9E40D864}" destId="{835F2DE2-0E15-CD48-8C83-0DE95AB42650}" srcOrd="0" destOrd="0" presId="urn:microsoft.com/office/officeart/2008/layout/NameandTitleOrganizationalChart"/>
    <dgm:cxn modelId="{4967EC78-B54D-DE48-B04B-A5AB38FF3FC3}" type="presParOf" srcId="{06539EDC-A3B6-3046-A3BD-6ACF9E40D864}" destId="{A4797CB7-8F6D-0848-8E8B-FA7551D3CDCC}" srcOrd="1" destOrd="0" presId="urn:microsoft.com/office/officeart/2008/layout/NameandTitleOrganizationalChart"/>
    <dgm:cxn modelId="{C1EA24B1-6922-0943-A19E-748DECC06025}" type="presParOf" srcId="{06539EDC-A3B6-3046-A3BD-6ACF9E40D864}" destId="{E3E68F8E-A4B3-B749-BB8A-B38A19FAAD52}" srcOrd="2" destOrd="0" presId="urn:microsoft.com/office/officeart/2008/layout/NameandTitleOrganizationalChart"/>
    <dgm:cxn modelId="{AF0BD443-8A2E-4941-A1B3-C3A23623D54E}" type="presParOf" srcId="{BEC0244A-7AE8-574D-88FA-F73EAA901599}" destId="{574C6FBB-DE9E-9D41-B1F3-7207E10CF35D}" srcOrd="1" destOrd="0" presId="urn:microsoft.com/office/officeart/2008/layout/NameandTitleOrganizationalChart"/>
    <dgm:cxn modelId="{3350792C-82F2-E549-8150-E2368FCBB729}" type="presParOf" srcId="{574C6FBB-DE9E-9D41-B1F3-7207E10CF35D}" destId="{270C305F-ABA0-FF44-9086-4D038C7AD511}" srcOrd="0" destOrd="0" presId="urn:microsoft.com/office/officeart/2008/layout/NameandTitleOrganizationalChart"/>
    <dgm:cxn modelId="{EF50504C-5D95-8B43-82EF-7CC5A9B23DE3}" type="presParOf" srcId="{574C6FBB-DE9E-9D41-B1F3-7207E10CF35D}" destId="{8E57541D-01AD-004B-B71A-15AA2DEE1E9A}" srcOrd="1" destOrd="0" presId="urn:microsoft.com/office/officeart/2008/layout/NameandTitleOrganizationalChart"/>
    <dgm:cxn modelId="{E2A1CA70-95E6-3B48-B9DB-8B2B80F28F2B}" type="presParOf" srcId="{8E57541D-01AD-004B-B71A-15AA2DEE1E9A}" destId="{C4DE19B3-A2FB-9941-AFDD-7F8EE75ECEBB}" srcOrd="0" destOrd="0" presId="urn:microsoft.com/office/officeart/2008/layout/NameandTitleOrganizationalChart"/>
    <dgm:cxn modelId="{8B8E1E95-6FEC-604A-A6F9-70173DFA18FB}" type="presParOf" srcId="{C4DE19B3-A2FB-9941-AFDD-7F8EE75ECEBB}" destId="{E87DEBFD-C2CE-3448-B883-48C966423787}" srcOrd="0" destOrd="0" presId="urn:microsoft.com/office/officeart/2008/layout/NameandTitleOrganizationalChart"/>
    <dgm:cxn modelId="{B452B195-0620-BF44-BDE8-45F0319B4CDB}" type="presParOf" srcId="{C4DE19B3-A2FB-9941-AFDD-7F8EE75ECEBB}" destId="{180DCB0C-05AA-6142-8ED1-881390A8B6AD}" srcOrd="1" destOrd="0" presId="urn:microsoft.com/office/officeart/2008/layout/NameandTitleOrganizationalChart"/>
    <dgm:cxn modelId="{2EF0B696-FB9C-E243-A780-20E7DECFA87E}" type="presParOf" srcId="{C4DE19B3-A2FB-9941-AFDD-7F8EE75ECEBB}" destId="{DAFFA4C6-2798-9946-B836-B2B7C80CE4B3}" srcOrd="2" destOrd="0" presId="urn:microsoft.com/office/officeart/2008/layout/NameandTitleOrganizationalChart"/>
    <dgm:cxn modelId="{B28E6290-9285-5B48-96A0-C9047E7A6FCC}" type="presParOf" srcId="{8E57541D-01AD-004B-B71A-15AA2DEE1E9A}" destId="{6D10EDD5-3F9E-4541-80BC-E41A2AD90928}" srcOrd="1" destOrd="0" presId="urn:microsoft.com/office/officeart/2008/layout/NameandTitleOrganizationalChart"/>
    <dgm:cxn modelId="{153BDD82-4E7E-F14A-ABDC-D7F027B3B397}" type="presParOf" srcId="{8E57541D-01AD-004B-B71A-15AA2DEE1E9A}" destId="{FD6494CE-D305-F740-91DE-A2A5564370C2}" srcOrd="2" destOrd="0" presId="urn:microsoft.com/office/officeart/2008/layout/NameandTitleOrganizationalChart"/>
    <dgm:cxn modelId="{836C5E1F-A1D6-B649-BABA-FB33A644BEB9}" type="presParOf" srcId="{BEC0244A-7AE8-574D-88FA-F73EAA901599}" destId="{7DEDA745-FB5D-4645-B585-8920EB9C5B6F}" srcOrd="2" destOrd="0" presId="urn:microsoft.com/office/officeart/2008/layout/NameandTitleOrganizationalChart"/>
    <dgm:cxn modelId="{0CC93886-A63D-D54B-98F3-BD2BD61D339A}" type="presParOf" srcId="{E165814E-46ED-6E44-9771-7540602C2924}" destId="{05BFD4C8-14BC-2647-A010-A7309A3E212B}" srcOrd="2" destOrd="0" presId="urn:microsoft.com/office/officeart/2008/layout/NameandTitleOrganizationalChart"/>
    <dgm:cxn modelId="{F4BDE9DF-CBDE-E143-A338-15A19FF1261E}" type="presParOf" srcId="{68BE6536-27DE-4843-98F2-F486C215DA35}" destId="{16B9E00C-21AA-6041-8ADB-4D242A646D65}" srcOrd="2" destOrd="0" presId="urn:microsoft.com/office/officeart/2008/layout/NameandTitleOrganizationalChart"/>
    <dgm:cxn modelId="{0E1AD18B-79E7-B54E-939A-95EA95FC4701}" type="presParOf" srcId="{3D8C2654-411E-4147-8947-1EB551E8C12E}" destId="{D362BEC0-74CA-3D4D-B888-B125AE2B9349}" srcOrd="2" destOrd="0" presId="urn:microsoft.com/office/officeart/2008/layout/NameandTitleOrganizationalChart"/>
    <dgm:cxn modelId="{EBA2B4A5-D376-654D-B2A0-77138C448E10}" type="presParOf" srcId="{3D8C2654-411E-4147-8947-1EB551E8C12E}" destId="{526A5179-2091-FB47-9B16-A567FD508DB8}" srcOrd="3" destOrd="0" presId="urn:microsoft.com/office/officeart/2008/layout/NameandTitleOrganizationalChart"/>
    <dgm:cxn modelId="{CB4D76D4-26A4-2C4C-B1CB-282C12F1FFFB}" type="presParOf" srcId="{526A5179-2091-FB47-9B16-A567FD508DB8}" destId="{EC27283E-E73F-7944-9BF8-EC9D36291B1B}" srcOrd="0" destOrd="0" presId="urn:microsoft.com/office/officeart/2008/layout/NameandTitleOrganizationalChart"/>
    <dgm:cxn modelId="{AB3584C8-E7D9-134D-9CF0-26C56B6E1441}" type="presParOf" srcId="{EC27283E-E73F-7944-9BF8-EC9D36291B1B}" destId="{72FFD76F-3C53-5149-9CA4-4B8ACA492F89}" srcOrd="0" destOrd="0" presId="urn:microsoft.com/office/officeart/2008/layout/NameandTitleOrganizationalChart"/>
    <dgm:cxn modelId="{AE636A3E-F26A-694A-9730-F1E7FC4B70C8}" type="presParOf" srcId="{EC27283E-E73F-7944-9BF8-EC9D36291B1B}" destId="{1BF49165-B4D2-2840-A308-93C009FD929E}" srcOrd="1" destOrd="0" presId="urn:microsoft.com/office/officeart/2008/layout/NameandTitleOrganizationalChart"/>
    <dgm:cxn modelId="{6AEC8C32-5D11-F54E-B8BA-7CD0E00D1CB5}" type="presParOf" srcId="{EC27283E-E73F-7944-9BF8-EC9D36291B1B}" destId="{7CA0E3F7-D148-964F-92A1-7F3513E2C621}" srcOrd="2" destOrd="0" presId="urn:microsoft.com/office/officeart/2008/layout/NameandTitleOrganizationalChart"/>
    <dgm:cxn modelId="{36CDB450-3978-7E48-823B-08CBC041F353}" type="presParOf" srcId="{526A5179-2091-FB47-9B16-A567FD508DB8}" destId="{143665BD-401C-AF45-83E7-F0079244FCD3}" srcOrd="1" destOrd="0" presId="urn:microsoft.com/office/officeart/2008/layout/NameandTitleOrganizationalChart"/>
    <dgm:cxn modelId="{6B71FD42-F64F-7B4C-9144-813C4501912D}" type="presParOf" srcId="{143665BD-401C-AF45-83E7-F0079244FCD3}" destId="{63E42ACC-6FFD-1D4C-BC19-6C31197F5728}" srcOrd="0" destOrd="0" presId="urn:microsoft.com/office/officeart/2008/layout/NameandTitleOrganizationalChart"/>
    <dgm:cxn modelId="{8CEB0CFA-9078-4C46-B00E-F2DD09A77319}" type="presParOf" srcId="{143665BD-401C-AF45-83E7-F0079244FCD3}" destId="{63A7DE51-3588-C447-A604-A4A512FD05CD}" srcOrd="1" destOrd="0" presId="urn:microsoft.com/office/officeart/2008/layout/NameandTitleOrganizationalChart"/>
    <dgm:cxn modelId="{1E0F3A64-C221-0347-BB07-1790A75E0969}" type="presParOf" srcId="{63A7DE51-3588-C447-A604-A4A512FD05CD}" destId="{25D14076-2E0D-CA4D-8669-16A27AF3A766}" srcOrd="0" destOrd="0" presId="urn:microsoft.com/office/officeart/2008/layout/NameandTitleOrganizationalChart"/>
    <dgm:cxn modelId="{D56AE7D9-E6E2-7240-AE5A-04CBFF9282DD}" type="presParOf" srcId="{25D14076-2E0D-CA4D-8669-16A27AF3A766}" destId="{61E3A5DF-A939-AD47-B13A-F03B402AEF0E}" srcOrd="0" destOrd="0" presId="urn:microsoft.com/office/officeart/2008/layout/NameandTitleOrganizationalChart"/>
    <dgm:cxn modelId="{A0B58369-1AB4-4943-909C-F577B29264F1}" type="presParOf" srcId="{25D14076-2E0D-CA4D-8669-16A27AF3A766}" destId="{5E65B0F8-5645-354C-BC53-8688A5795631}" srcOrd="1" destOrd="0" presId="urn:microsoft.com/office/officeart/2008/layout/NameandTitleOrganizationalChart"/>
    <dgm:cxn modelId="{B37895FA-113E-F544-B709-3A3B0AAB75A2}" type="presParOf" srcId="{25D14076-2E0D-CA4D-8669-16A27AF3A766}" destId="{88869B44-787D-884B-82B6-D2DF0997A128}" srcOrd="2" destOrd="0" presId="urn:microsoft.com/office/officeart/2008/layout/NameandTitleOrganizationalChart"/>
    <dgm:cxn modelId="{7DA47210-EE0B-DA46-88BD-01A6543A294F}" type="presParOf" srcId="{63A7DE51-3588-C447-A604-A4A512FD05CD}" destId="{E20458B0-D408-DB49-9E6D-2A3F39868526}" srcOrd="1" destOrd="0" presId="urn:microsoft.com/office/officeart/2008/layout/NameandTitleOrganizationalChart"/>
    <dgm:cxn modelId="{7DC27678-8E68-4C45-8B34-71D55D6F8884}" type="presParOf" srcId="{E20458B0-D408-DB49-9E6D-2A3F39868526}" destId="{7933DB4E-4C93-DC4E-A605-67848F75F8CE}" srcOrd="0" destOrd="0" presId="urn:microsoft.com/office/officeart/2008/layout/NameandTitleOrganizationalChart"/>
    <dgm:cxn modelId="{D96F9ADF-BB0F-1C43-B11C-40FDB8D4212C}" type="presParOf" srcId="{E20458B0-D408-DB49-9E6D-2A3F39868526}" destId="{37238833-E4B4-1541-8798-8585B61AE5B7}" srcOrd="1" destOrd="0" presId="urn:microsoft.com/office/officeart/2008/layout/NameandTitleOrganizationalChart"/>
    <dgm:cxn modelId="{1C0EF041-F3C6-B04E-9BEB-7661BC572AEB}" type="presParOf" srcId="{37238833-E4B4-1541-8798-8585B61AE5B7}" destId="{A4F7F987-A245-F846-8ABB-244169DCAB8B}" srcOrd="0" destOrd="0" presId="urn:microsoft.com/office/officeart/2008/layout/NameandTitleOrganizationalChart"/>
    <dgm:cxn modelId="{C710123D-3BEA-3243-BA7A-D19454249845}" type="presParOf" srcId="{A4F7F987-A245-F846-8ABB-244169DCAB8B}" destId="{1127D106-D134-4742-9B59-465205AD604A}" srcOrd="0" destOrd="0" presId="urn:microsoft.com/office/officeart/2008/layout/NameandTitleOrganizationalChart"/>
    <dgm:cxn modelId="{0BDB8594-698A-E841-B624-33BB3E457D17}" type="presParOf" srcId="{A4F7F987-A245-F846-8ABB-244169DCAB8B}" destId="{1526C52D-817C-6A41-8ED0-12C78AEDF51F}" srcOrd="1" destOrd="0" presId="urn:microsoft.com/office/officeart/2008/layout/NameandTitleOrganizationalChart"/>
    <dgm:cxn modelId="{272444E3-C5F5-D24E-8E21-B97C2F9F5D2F}" type="presParOf" srcId="{A4F7F987-A245-F846-8ABB-244169DCAB8B}" destId="{FA09B8C1-91D0-A644-A515-023DFE8F4F71}" srcOrd="2" destOrd="0" presId="urn:microsoft.com/office/officeart/2008/layout/NameandTitleOrganizationalChart"/>
    <dgm:cxn modelId="{2E602367-F118-4D41-AE82-5FE6A90CC872}" type="presParOf" srcId="{37238833-E4B4-1541-8798-8585B61AE5B7}" destId="{229F55B1-E0E0-D449-8520-1E36CCF9E45E}" srcOrd="1" destOrd="0" presId="urn:microsoft.com/office/officeart/2008/layout/NameandTitleOrganizationalChart"/>
    <dgm:cxn modelId="{B542D517-CA87-F746-8EF3-3146812A467C}" type="presParOf" srcId="{37238833-E4B4-1541-8798-8585B61AE5B7}" destId="{0D48C4CA-AD36-E945-A130-D61389BF7E84}" srcOrd="2" destOrd="0" presId="urn:microsoft.com/office/officeart/2008/layout/NameandTitleOrganizationalChart"/>
    <dgm:cxn modelId="{14C86BEA-E81A-654B-A25A-0F4CD9D58212}" type="presParOf" srcId="{63A7DE51-3588-C447-A604-A4A512FD05CD}" destId="{F09DA7FF-CE3E-3540-9314-EA8FDBDC5BCC}" srcOrd="2" destOrd="0" presId="urn:microsoft.com/office/officeart/2008/layout/NameandTitleOrganizationalChart"/>
    <dgm:cxn modelId="{443CEC3F-4657-1C4B-9C45-5242B259BCE1}" type="presParOf" srcId="{526A5179-2091-FB47-9B16-A567FD508DB8}" destId="{4E58AAC3-6C41-FA4F-9B50-C0D14F9F897F}" srcOrd="2" destOrd="0" presId="urn:microsoft.com/office/officeart/2008/layout/NameandTitleOrganizationalChart"/>
    <dgm:cxn modelId="{B89EBCDA-424D-5444-BBB2-A74F5CDFEFED}" type="presParOf" srcId="{6E657623-4D27-1B4A-A484-4302A63B166A}" destId="{6707769D-3A26-9140-B4F7-2D2DE329411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3DB4E-4C93-DC4E-A605-67848F75F8CE}">
      <dsp:nvSpPr>
        <dsp:cNvPr id="0" name=""/>
        <dsp:cNvSpPr/>
      </dsp:nvSpPr>
      <dsp:spPr>
        <a:xfrm>
          <a:off x="3077703" y="3544009"/>
          <a:ext cx="91440" cy="492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74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2ACC-6FFD-1D4C-BC19-6C31197F5728}">
      <dsp:nvSpPr>
        <dsp:cNvPr id="0" name=""/>
        <dsp:cNvSpPr/>
      </dsp:nvSpPr>
      <dsp:spPr>
        <a:xfrm>
          <a:off x="3077703" y="2198435"/>
          <a:ext cx="91440" cy="492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74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BEC0-74CA-3D4D-B888-B125AE2B9349}">
      <dsp:nvSpPr>
        <dsp:cNvPr id="0" name=""/>
        <dsp:cNvSpPr/>
      </dsp:nvSpPr>
      <dsp:spPr>
        <a:xfrm>
          <a:off x="2018489" y="852862"/>
          <a:ext cx="1104933" cy="492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1"/>
              </a:lnTo>
              <a:lnTo>
                <a:pt x="1104933" y="293751"/>
              </a:lnTo>
              <a:lnTo>
                <a:pt x="1104933" y="49274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C305F-ABA0-FF44-9086-4D038C7AD511}">
      <dsp:nvSpPr>
        <dsp:cNvPr id="0" name=""/>
        <dsp:cNvSpPr/>
      </dsp:nvSpPr>
      <dsp:spPr>
        <a:xfrm>
          <a:off x="867836" y="4889582"/>
          <a:ext cx="91440" cy="492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74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39781-2AD4-F94C-A080-2A0E32BD93B1}">
      <dsp:nvSpPr>
        <dsp:cNvPr id="0" name=""/>
        <dsp:cNvSpPr/>
      </dsp:nvSpPr>
      <dsp:spPr>
        <a:xfrm>
          <a:off x="867836" y="3544009"/>
          <a:ext cx="91440" cy="492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74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AC29-5E1C-F241-8F9C-39ED3ECD6A62}">
      <dsp:nvSpPr>
        <dsp:cNvPr id="0" name=""/>
        <dsp:cNvSpPr/>
      </dsp:nvSpPr>
      <dsp:spPr>
        <a:xfrm>
          <a:off x="867836" y="2198435"/>
          <a:ext cx="91440" cy="492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74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B391A-17A4-8443-B158-18B1A21784B9}">
      <dsp:nvSpPr>
        <dsp:cNvPr id="0" name=""/>
        <dsp:cNvSpPr/>
      </dsp:nvSpPr>
      <dsp:spPr>
        <a:xfrm>
          <a:off x="913556" y="852862"/>
          <a:ext cx="1104933" cy="492745"/>
        </a:xfrm>
        <a:custGeom>
          <a:avLst/>
          <a:gdLst/>
          <a:ahLst/>
          <a:cxnLst/>
          <a:rect l="0" t="0" r="0" b="0"/>
          <a:pathLst>
            <a:path>
              <a:moveTo>
                <a:pt x="1104933" y="0"/>
              </a:moveTo>
              <a:lnTo>
                <a:pt x="1104933" y="293751"/>
              </a:lnTo>
              <a:lnTo>
                <a:pt x="0" y="293751"/>
              </a:lnTo>
              <a:lnTo>
                <a:pt x="0" y="49274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5D7D8-FE1F-1D4B-B1D1-94DBCF9B16DB}">
      <dsp:nvSpPr>
        <dsp:cNvPr id="0" name=""/>
        <dsp:cNvSpPr/>
      </dsp:nvSpPr>
      <dsp:spPr>
        <a:xfrm>
          <a:off x="1194907" y="33"/>
          <a:ext cx="1647163" cy="8528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3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merican Typewriter"/>
              <a:cs typeface="American Typewriter"/>
            </a:rPr>
            <a:t>dop_driver</a:t>
          </a:r>
          <a:endParaRPr lang="en-US" sz="2400" kern="1200" dirty="0">
            <a:latin typeface="American Typewriter"/>
            <a:cs typeface="American Typewriter"/>
          </a:endParaRPr>
        </a:p>
      </dsp:txBody>
      <dsp:txXfrm>
        <a:off x="1194907" y="33"/>
        <a:ext cx="1647163" cy="852828"/>
      </dsp:txXfrm>
    </dsp:sp>
    <dsp:sp modelId="{9F7C097D-5B1F-F44D-94F1-249F7BF253E4}">
      <dsp:nvSpPr>
        <dsp:cNvPr id="0" name=""/>
        <dsp:cNvSpPr/>
      </dsp:nvSpPr>
      <dsp:spPr>
        <a:xfrm>
          <a:off x="1524340" y="663344"/>
          <a:ext cx="1482447" cy="28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main routine</a:t>
          </a:r>
          <a:endParaRPr lang="en-US" sz="1600" kern="1200" dirty="0"/>
        </a:p>
      </dsp:txBody>
      <dsp:txXfrm>
        <a:off x="1524340" y="663344"/>
        <a:ext cx="1482447" cy="284276"/>
      </dsp:txXfrm>
    </dsp:sp>
    <dsp:sp modelId="{D357955D-B570-254A-961A-5F1977CB8FB4}">
      <dsp:nvSpPr>
        <dsp:cNvPr id="0" name=""/>
        <dsp:cNvSpPr/>
      </dsp:nvSpPr>
      <dsp:spPr>
        <a:xfrm>
          <a:off x="89974" y="1345607"/>
          <a:ext cx="1647163" cy="8528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3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merican Typewriter"/>
              <a:cs typeface="American Typewriter"/>
            </a:rPr>
            <a:t>crank</a:t>
          </a:r>
          <a:endParaRPr lang="en-US" sz="2400" kern="1200" dirty="0">
            <a:latin typeface="American Typewriter"/>
            <a:cs typeface="American Typewriter"/>
          </a:endParaRPr>
        </a:p>
      </dsp:txBody>
      <dsp:txXfrm>
        <a:off x="89974" y="1345607"/>
        <a:ext cx="1647163" cy="852828"/>
      </dsp:txXfrm>
    </dsp:sp>
    <dsp:sp modelId="{485D4683-9E55-9B45-B921-46751042A80E}">
      <dsp:nvSpPr>
        <dsp:cNvPr id="0" name=""/>
        <dsp:cNvSpPr/>
      </dsp:nvSpPr>
      <dsp:spPr>
        <a:xfrm>
          <a:off x="419407" y="2008918"/>
          <a:ext cx="1482447" cy="28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loop through </a:t>
          </a:r>
          <a:r>
            <a:rPr lang="en-US" sz="1500" kern="1200" dirty="0" err="1" smtClean="0"/>
            <a:t>obs</a:t>
          </a:r>
          <a:endParaRPr lang="en-US" sz="1500" kern="1200" dirty="0"/>
        </a:p>
      </dsp:txBody>
      <dsp:txXfrm>
        <a:off x="419407" y="2008918"/>
        <a:ext cx="1482447" cy="284276"/>
      </dsp:txXfrm>
    </dsp:sp>
    <dsp:sp modelId="{9F449445-52DD-644B-AC1A-F8740B310B14}">
      <dsp:nvSpPr>
        <dsp:cNvPr id="0" name=""/>
        <dsp:cNvSpPr/>
      </dsp:nvSpPr>
      <dsp:spPr>
        <a:xfrm>
          <a:off x="89974" y="2691180"/>
          <a:ext cx="1647163" cy="852828"/>
        </a:xfrm>
        <a:prstGeom prst="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3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merican Typewriter"/>
              <a:cs typeface="American Typewriter"/>
            </a:rPr>
            <a:t>stargrind</a:t>
          </a:r>
          <a:endParaRPr lang="en-US" sz="2400" kern="1200" dirty="0">
            <a:latin typeface="American Typewriter"/>
            <a:cs typeface="American Typewriter"/>
          </a:endParaRPr>
        </a:p>
      </dsp:txBody>
      <dsp:txXfrm>
        <a:off x="89974" y="2691180"/>
        <a:ext cx="1647163" cy="852828"/>
      </dsp:txXfrm>
    </dsp:sp>
    <dsp:sp modelId="{2D4F0C61-9BF4-CA4D-AB0C-C0C62A13E584}">
      <dsp:nvSpPr>
        <dsp:cNvPr id="0" name=""/>
        <dsp:cNvSpPr/>
      </dsp:nvSpPr>
      <dsp:spPr>
        <a:xfrm>
          <a:off x="419407" y="3354491"/>
          <a:ext cx="1482447" cy="28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loop through chunks</a:t>
          </a:r>
          <a:endParaRPr lang="en-US" sz="1300" kern="1200" dirty="0"/>
        </a:p>
      </dsp:txBody>
      <dsp:txXfrm>
        <a:off x="419407" y="3354491"/>
        <a:ext cx="1482447" cy="284276"/>
      </dsp:txXfrm>
    </dsp:sp>
    <dsp:sp modelId="{835F2DE2-0E15-CD48-8C83-0DE95AB42650}">
      <dsp:nvSpPr>
        <dsp:cNvPr id="0" name=""/>
        <dsp:cNvSpPr/>
      </dsp:nvSpPr>
      <dsp:spPr>
        <a:xfrm>
          <a:off x="89974" y="4036754"/>
          <a:ext cx="1647163" cy="852828"/>
        </a:xfrm>
        <a:prstGeom prst="rect">
          <a:avLst/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3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merican Typewriter"/>
              <a:cs typeface="American Typewriter"/>
            </a:rPr>
            <a:t>starsolve</a:t>
          </a:r>
          <a:endParaRPr lang="en-US" sz="2400" kern="1200" dirty="0">
            <a:latin typeface="American Typewriter"/>
            <a:cs typeface="American Typewriter"/>
          </a:endParaRPr>
        </a:p>
      </dsp:txBody>
      <dsp:txXfrm>
        <a:off x="89974" y="4036754"/>
        <a:ext cx="1647163" cy="852828"/>
      </dsp:txXfrm>
    </dsp:sp>
    <dsp:sp modelId="{A4797CB7-8F6D-0848-8E8B-FA7551D3CDCC}">
      <dsp:nvSpPr>
        <dsp:cNvPr id="0" name=""/>
        <dsp:cNvSpPr/>
      </dsp:nvSpPr>
      <dsp:spPr>
        <a:xfrm>
          <a:off x="419407" y="4700065"/>
          <a:ext cx="1482447" cy="28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9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solve for one chunk</a:t>
          </a:r>
          <a:endParaRPr lang="en-US" sz="1400" kern="1200" dirty="0"/>
        </a:p>
      </dsp:txBody>
      <dsp:txXfrm>
        <a:off x="419407" y="4700065"/>
        <a:ext cx="1482447" cy="284276"/>
      </dsp:txXfrm>
    </dsp:sp>
    <dsp:sp modelId="{E87DEBFD-C2CE-3448-B883-48C966423787}">
      <dsp:nvSpPr>
        <dsp:cNvPr id="0" name=""/>
        <dsp:cNvSpPr/>
      </dsp:nvSpPr>
      <dsp:spPr>
        <a:xfrm>
          <a:off x="89974" y="5382328"/>
          <a:ext cx="1647163" cy="852828"/>
        </a:xfrm>
        <a:prstGeom prst="rect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3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merican Typewriter"/>
              <a:cs typeface="American Typewriter"/>
            </a:rPr>
            <a:t>starham</a:t>
          </a:r>
          <a:r>
            <a:rPr lang="en-US" sz="2400" kern="1200" dirty="0" smtClean="0">
              <a:latin typeface="American Typewriter"/>
              <a:cs typeface="American Typewriter"/>
            </a:rPr>
            <a:t>, </a:t>
          </a:r>
          <a:r>
            <a:rPr lang="en-US" sz="2400" kern="1200" dirty="0" err="1" smtClean="0">
              <a:latin typeface="American Typewriter"/>
              <a:cs typeface="American Typewriter"/>
            </a:rPr>
            <a:t>starsyn</a:t>
          </a:r>
          <a:endParaRPr lang="en-US" sz="2400" kern="1200" dirty="0">
            <a:latin typeface="American Typewriter"/>
            <a:cs typeface="American Typewriter"/>
          </a:endParaRPr>
        </a:p>
      </dsp:txBody>
      <dsp:txXfrm>
        <a:off x="89974" y="5382328"/>
        <a:ext cx="1647163" cy="852828"/>
      </dsp:txXfrm>
    </dsp:sp>
    <dsp:sp modelId="{180DCB0C-05AA-6142-8ED1-881390A8B6AD}">
      <dsp:nvSpPr>
        <dsp:cNvPr id="0" name=""/>
        <dsp:cNvSpPr/>
      </dsp:nvSpPr>
      <dsp:spPr>
        <a:xfrm>
          <a:off x="419407" y="6045639"/>
          <a:ext cx="1482447" cy="28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synthesize model</a:t>
          </a:r>
          <a:endParaRPr lang="en-US" sz="1500" kern="1200" dirty="0"/>
        </a:p>
      </dsp:txBody>
      <dsp:txXfrm>
        <a:off x="419407" y="6045639"/>
        <a:ext cx="1482447" cy="284276"/>
      </dsp:txXfrm>
    </dsp:sp>
    <dsp:sp modelId="{72FFD76F-3C53-5149-9CA4-4B8ACA492F89}">
      <dsp:nvSpPr>
        <dsp:cNvPr id="0" name=""/>
        <dsp:cNvSpPr/>
      </dsp:nvSpPr>
      <dsp:spPr>
        <a:xfrm>
          <a:off x="2299841" y="1345607"/>
          <a:ext cx="1647163" cy="852828"/>
        </a:xfrm>
        <a:prstGeom prst="rect">
          <a:avLst/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3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merican Typewriter"/>
              <a:cs typeface="American Typewriter"/>
            </a:rPr>
            <a:t>jjvank</a:t>
          </a:r>
          <a:endParaRPr lang="en-US" sz="2400" kern="1200" dirty="0">
            <a:latin typeface="American Typewriter"/>
            <a:cs typeface="American Typewriter"/>
          </a:endParaRPr>
        </a:p>
      </dsp:txBody>
      <dsp:txXfrm>
        <a:off x="2299841" y="1345607"/>
        <a:ext cx="1647163" cy="852828"/>
      </dsp:txXfrm>
    </dsp:sp>
    <dsp:sp modelId="{1BF49165-B4D2-2840-A308-93C009FD929E}">
      <dsp:nvSpPr>
        <dsp:cNvPr id="0" name=""/>
        <dsp:cNvSpPr/>
      </dsp:nvSpPr>
      <dsp:spPr>
        <a:xfrm>
          <a:off x="2629274" y="2008918"/>
          <a:ext cx="1482447" cy="28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7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driver for weighing</a:t>
          </a:r>
          <a:endParaRPr lang="en-US" sz="1400" kern="1200" dirty="0"/>
        </a:p>
      </dsp:txBody>
      <dsp:txXfrm>
        <a:off x="2629274" y="2008918"/>
        <a:ext cx="1482447" cy="284276"/>
      </dsp:txXfrm>
    </dsp:sp>
    <dsp:sp modelId="{61E3A5DF-A939-AD47-B13A-F03B402AEF0E}">
      <dsp:nvSpPr>
        <dsp:cNvPr id="0" name=""/>
        <dsp:cNvSpPr/>
      </dsp:nvSpPr>
      <dsp:spPr>
        <a:xfrm>
          <a:off x="2299841" y="2691180"/>
          <a:ext cx="1647163" cy="852828"/>
        </a:xfrm>
        <a:prstGeom prst="rect">
          <a:avLst/>
        </a:prstGeom>
        <a:solidFill>
          <a:schemeClr val="accent3">
            <a:hueOff val="9375221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3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merican Typewriter"/>
              <a:cs typeface="American Typewriter"/>
            </a:rPr>
            <a:t>vel</a:t>
          </a:r>
          <a:endParaRPr lang="en-US" sz="2400" kern="1200" dirty="0">
            <a:latin typeface="American Typewriter"/>
            <a:cs typeface="American Typewriter"/>
          </a:endParaRPr>
        </a:p>
      </dsp:txBody>
      <dsp:txXfrm>
        <a:off x="2299841" y="2691180"/>
        <a:ext cx="1647163" cy="852828"/>
      </dsp:txXfrm>
    </dsp:sp>
    <dsp:sp modelId="{5E65B0F8-5645-354C-BC53-8688A5795631}">
      <dsp:nvSpPr>
        <dsp:cNvPr id="0" name=""/>
        <dsp:cNvSpPr/>
      </dsp:nvSpPr>
      <dsp:spPr>
        <a:xfrm>
          <a:off x="2629274" y="3354491"/>
          <a:ext cx="1482447" cy="28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375221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gather all chunk RVs</a:t>
          </a:r>
          <a:endParaRPr lang="en-US" sz="1300" kern="1200" dirty="0"/>
        </a:p>
      </dsp:txBody>
      <dsp:txXfrm>
        <a:off x="2629274" y="3354491"/>
        <a:ext cx="1482447" cy="284276"/>
      </dsp:txXfrm>
    </dsp:sp>
    <dsp:sp modelId="{1127D106-D134-4742-9B59-465205AD604A}">
      <dsp:nvSpPr>
        <dsp:cNvPr id="0" name=""/>
        <dsp:cNvSpPr/>
      </dsp:nvSpPr>
      <dsp:spPr>
        <a:xfrm>
          <a:off x="2299841" y="4036754"/>
          <a:ext cx="1647163" cy="852828"/>
        </a:xfrm>
        <a:prstGeom prst="rect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03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American Typewriter"/>
              <a:cs typeface="American Typewriter"/>
            </a:rPr>
            <a:t>vdclean</a:t>
          </a:r>
          <a:endParaRPr lang="en-US" sz="2400" kern="1200" dirty="0">
            <a:latin typeface="American Typewriter"/>
            <a:cs typeface="American Typewriter"/>
          </a:endParaRPr>
        </a:p>
      </dsp:txBody>
      <dsp:txXfrm>
        <a:off x="2299841" y="4036754"/>
        <a:ext cx="1647163" cy="852828"/>
      </dsp:txXfrm>
    </dsp:sp>
    <dsp:sp modelId="{1526C52D-817C-6A41-8ED0-12C78AEDF51F}">
      <dsp:nvSpPr>
        <dsp:cNvPr id="0" name=""/>
        <dsp:cNvSpPr/>
      </dsp:nvSpPr>
      <dsp:spPr>
        <a:xfrm>
          <a:off x="2629274" y="4700065"/>
          <a:ext cx="1482447" cy="284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weighed RVs</a:t>
          </a:r>
          <a:endParaRPr lang="en-US" sz="1200" kern="1200" dirty="0"/>
        </a:p>
      </dsp:txBody>
      <dsp:txXfrm>
        <a:off x="2629274" y="4700065"/>
        <a:ext cx="1482447" cy="284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130426"/>
            <a:ext cx="54406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886200"/>
            <a:ext cx="44805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74639"/>
            <a:ext cx="14401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74639"/>
            <a:ext cx="42138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406901"/>
            <a:ext cx="54406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906713"/>
            <a:ext cx="54406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600201"/>
            <a:ext cx="28270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600201"/>
            <a:ext cx="28270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535113"/>
            <a:ext cx="28281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174875"/>
            <a:ext cx="28281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535113"/>
            <a:ext cx="28292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174875"/>
            <a:ext cx="28292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73050"/>
            <a:ext cx="210581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73051"/>
            <a:ext cx="35782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435101"/>
            <a:ext cx="210581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4800600"/>
            <a:ext cx="38404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12775"/>
            <a:ext cx="38404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367338"/>
            <a:ext cx="38404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74638"/>
            <a:ext cx="5760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600201"/>
            <a:ext cx="5760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356351"/>
            <a:ext cx="149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D232-768A-104D-9A4A-5048E7F0701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6356351"/>
            <a:ext cx="2026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356351"/>
            <a:ext cx="149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9D4E-FCFC-6B48-ADEA-4AD3D984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145869"/>
              </p:ext>
            </p:extLst>
          </p:nvPr>
        </p:nvGraphicFramePr>
        <p:xfrm>
          <a:off x="1074901" y="247317"/>
          <a:ext cx="4201696" cy="632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47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Xuesong Wang</dc:creator>
  <cp:lastModifiedBy>Sharon Xuesong Wang</cp:lastModifiedBy>
  <cp:revision>3</cp:revision>
  <dcterms:created xsi:type="dcterms:W3CDTF">2016-03-22T15:18:54Z</dcterms:created>
  <dcterms:modified xsi:type="dcterms:W3CDTF">2016-03-22T15:27:50Z</dcterms:modified>
</cp:coreProperties>
</file>