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son Susilo" initials="KS" lastIdx="1" clrIdx="0">
    <p:extLst>
      <p:ext uri="{19B8F6BF-5375-455C-9EA6-DF929625EA0E}">
        <p15:presenceInfo xmlns:p15="http://schemas.microsoft.com/office/powerpoint/2012/main" userId="S::kelson.susilo@binus.ac.id::a529c949-8592-45fb-b459-ec0a5126e0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6689E-19DB-49E0-A547-8A70D80DCA2A}" v="3124" dt="2021-08-10T15:03:34.028"/>
    <p1510:client id="{B5E7008A-F02E-46B0-B9F5-582B5EB2B80D}" v="3449" dt="2021-08-10T15:05:23.892"/>
    <p1510:client id="{B63B3EEE-2A06-4420-9C30-CD48AB673CB1}" v="1062" dt="2021-08-10T15:02:45.967"/>
    <p1510:client id="{C7216507-0D71-80BD-CECC-D0A70F6B40BF}" v="747" dt="2021-08-10T14:57:09.796"/>
    <p1510:client id="{F146C1B9-EA16-4086-9CC0-00B6499B3F5D}" v="25" dt="2021-08-10T14:16:1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7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1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6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1" r:id="rId6"/>
    <p:sldLayoutId id="2147483766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589A09-C9D4-4A9A-B064-C48AF2B6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LinkLunk</a:t>
            </a:r>
            <a:br>
              <a:rPr lang="en-US" sz="6000"/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Thessalonica Maria (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Thessa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Sharon 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Zefanya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swannwhisper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Claudya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Salim (Cloud927)</a:t>
            </a: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Christopher Stanley (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Cstnly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Kelson 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Edbert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en-US" sz="1100" err="1">
                <a:solidFill>
                  <a:srgbClr val="FFFFFF"/>
                </a:solidFill>
                <a:ea typeface="+mn-lt"/>
                <a:cs typeface="+mn-lt"/>
              </a:rPr>
              <a:t>Aliux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en-US" sz="11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83CA63C-5D77-4858-A7EC-05FE95D3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1681"/>
            <a:ext cx="12200964" cy="68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7CB1BDAA-26F8-4DD5-A92A-921ACC4A0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00BAC37-2349-41A4-84EA-E79BF409D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506331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9499D-2C80-4CD3-8E75-5C126A29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33030"/>
            <a:ext cx="7207364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LinkLunk</a:t>
            </a:r>
            <a:r>
              <a:rPr lang="en-US">
                <a:solidFill>
                  <a:srgbClr val="FFFFFF"/>
                </a:solidFill>
              </a:rPr>
              <a:t> Game</a:t>
            </a:r>
            <a:endParaRPr lang="en-US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1B3E-20F4-47B7-A996-58512E65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376331"/>
            <a:ext cx="3257338" cy="209197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Type of Game :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- Quiz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- Mock up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71B0E8-564E-4AB0-9F02-631F8186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8992" y="2138405"/>
            <a:ext cx="720768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009669-1AC6-4741-AC83-FAEEEECCC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1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5" name="Straight Connector 13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3783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HeadlinesVTI</vt:lpstr>
      <vt:lpstr>LinkLunk </vt:lpstr>
      <vt:lpstr>PowerPoint Presentation</vt:lpstr>
      <vt:lpstr>LinkLunk Game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2021-08-10T12:57:21Z</dcterms:created>
  <dcterms:modified xsi:type="dcterms:W3CDTF">2021-08-12T17:13:02Z</dcterms:modified>
</cp:coreProperties>
</file>