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</a:t>
            </a:r>
            <a:r>
              <a:rPr lang="en-US" sz="5400" b="1"/>
              <a:t>  EDA - CAR SALES </a:t>
            </a:r>
            <a:endParaRPr lang="en-US" sz="5400" b="1"/>
          </a:p>
        </p:txBody>
      </p:sp>
      <p:pic>
        <p:nvPicPr>
          <p:cNvPr id="4" name="Content Placeholder 3" descr="New_cars_in_Euro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2100" y="2604770"/>
            <a:ext cx="6527165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The Top 10 Car brands on sale </a:t>
            </a:r>
            <a:endParaRPr lang="en-US" b="1" u="sng"/>
          </a:p>
        </p:txBody>
      </p:sp>
      <p:pic>
        <p:nvPicPr>
          <p:cNvPr id="4" name="Content Placeholder 3" descr="top 10 car brands on sa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3180" y="1918970"/>
            <a:ext cx="4630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Most Preferred Body type</a:t>
            </a:r>
            <a:endParaRPr lang="en-US" b="1" u="sng"/>
          </a:p>
        </p:txBody>
      </p:sp>
      <p:pic>
        <p:nvPicPr>
          <p:cNvPr id="4" name="Content Placeholder 3" descr="Most preferred Body ty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4010" y="1825625"/>
            <a:ext cx="775335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Most Preferred Engine Type </a:t>
            </a:r>
            <a:endParaRPr lang="en-US" b="1" u="sng"/>
          </a:p>
        </p:txBody>
      </p:sp>
      <p:pic>
        <p:nvPicPr>
          <p:cNvPr id="4" name="Content Placeholder 3" descr="Most preferred Engine Ty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6080" y="169100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Average price of all Car Brands </a:t>
            </a:r>
            <a:endParaRPr lang="en-US" b="1" u="sng"/>
          </a:p>
        </p:txBody>
      </p:sp>
      <p:pic>
        <p:nvPicPr>
          <p:cNvPr id="4" name="Content Placeholder 3" descr="Expensi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9515" y="1825625"/>
            <a:ext cx="72523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Variation of Price over the years </a:t>
            </a:r>
            <a:endParaRPr lang="en-US" b="1" u="sng"/>
          </a:p>
        </p:txBody>
      </p:sp>
      <p:pic>
        <p:nvPicPr>
          <p:cNvPr id="4" name="Content Placeholder 3" descr="Price-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0005" y="1825625"/>
            <a:ext cx="7031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Variation of Price over mileage</a:t>
            </a:r>
            <a:endParaRPr lang="en-US" b="1" u="sng"/>
          </a:p>
        </p:txBody>
      </p:sp>
      <p:pic>
        <p:nvPicPr>
          <p:cNvPr id="4" name="Content Placeholder 3" descr="Mileage-Price-Dri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0005" y="1825625"/>
            <a:ext cx="7031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u="sng"/>
              <a:t>Variation of Price with year based on Engine Type</a:t>
            </a:r>
            <a:endParaRPr lang="en-US" b="1" u="sng"/>
          </a:p>
        </p:txBody>
      </p:sp>
      <p:pic>
        <p:nvPicPr>
          <p:cNvPr id="4" name="Content Placeholder 3" descr="Price-Year-engineTy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6705" y="1825625"/>
            <a:ext cx="649732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EDA - CAR SALES </dc:title>
  <dc:creator/>
  <cp:lastModifiedBy>sd643</cp:lastModifiedBy>
  <cp:revision>1</cp:revision>
  <dcterms:created xsi:type="dcterms:W3CDTF">2020-11-28T03:06:37Z</dcterms:created>
  <dcterms:modified xsi:type="dcterms:W3CDTF">2020-11-28T03:06:37Z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