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12).png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21).png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22).png"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13).png"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14)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15).png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1524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16).png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17).png"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18).png"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19).png"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HAROOQ SHOUKATH\Pictures\Screenshots\Screenshot (20).png"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