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5" r:id="rId9"/>
    <p:sldId id="264" r:id="rId10"/>
    <p:sldId id="263" r:id="rId11"/>
    <p:sldId id="267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4634-51F1-4961-82F3-A04A535AF688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105F-2C7B-4F60-A6F9-D0436370A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36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4634-51F1-4961-82F3-A04A535AF688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105F-2C7B-4F60-A6F9-D0436370A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12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4634-51F1-4961-82F3-A04A535AF688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105F-2C7B-4F60-A6F9-D0436370A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95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4634-51F1-4961-82F3-A04A535AF688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105F-2C7B-4F60-A6F9-D0436370A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321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4634-51F1-4961-82F3-A04A535AF688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105F-2C7B-4F60-A6F9-D0436370A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651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4634-51F1-4961-82F3-A04A535AF688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105F-2C7B-4F60-A6F9-D0436370A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879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4634-51F1-4961-82F3-A04A535AF688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105F-2C7B-4F60-A6F9-D0436370A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878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4634-51F1-4961-82F3-A04A535AF688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105F-2C7B-4F60-A6F9-D0436370A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891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4634-51F1-4961-82F3-A04A535AF688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105F-2C7B-4F60-A6F9-D0436370A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48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4634-51F1-4961-82F3-A04A535AF688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105F-2C7B-4F60-A6F9-D0436370A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57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4634-51F1-4961-82F3-A04A535AF688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105F-2C7B-4F60-A6F9-D0436370A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45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4634-51F1-4961-82F3-A04A535AF688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105F-2C7B-4F60-A6F9-D0436370A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09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4634-51F1-4961-82F3-A04A535AF688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105F-2C7B-4F60-A6F9-D0436370A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13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4634-51F1-4961-82F3-A04A535AF688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105F-2C7B-4F60-A6F9-D0436370A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11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4634-51F1-4961-82F3-A04A535AF688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105F-2C7B-4F60-A6F9-D0436370A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63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4634-51F1-4961-82F3-A04A535AF688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105F-2C7B-4F60-A6F9-D0436370A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74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5494634-51F1-4961-82F3-A04A535AF688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220105F-2C7B-4F60-A6F9-D0436370A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0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5494634-51F1-4961-82F3-A04A535AF688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220105F-2C7B-4F60-A6F9-D0436370A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39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edia.geeksforgeeks.org/wp-content/uploads/coordinate.pn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D9B4-B5BA-44F4-8CD3-62FE6F706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1099"/>
            <a:ext cx="9144000" cy="2074863"/>
          </a:xfrm>
        </p:spPr>
        <p:txBody>
          <a:bodyPr>
            <a:normAutofit/>
          </a:bodyPr>
          <a:lstStyle/>
          <a:p>
            <a:r>
              <a:rPr lang="en-US" dirty="0"/>
              <a:t>  Polynomial Interpolation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D3192-238D-4148-9960-EC5BC33FD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916" y="3602038"/>
            <a:ext cx="11546958" cy="32559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Numerical Counting Project 2020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Course instructor: Sir Adnan </a:t>
            </a:r>
            <a:r>
              <a:rPr lang="en-US" dirty="0" err="1"/>
              <a:t>ullah</a:t>
            </a:r>
            <a:r>
              <a:rPr lang="en-US" dirty="0"/>
              <a:t> khan</a:t>
            </a:r>
          </a:p>
          <a:p>
            <a:pPr algn="l"/>
            <a:r>
              <a:rPr lang="en-US" dirty="0"/>
              <a:t>Class Id: 103745</a:t>
            </a:r>
          </a:p>
          <a:p>
            <a:pPr algn="l"/>
            <a:r>
              <a:rPr lang="en-US" dirty="0"/>
              <a:t>Project members: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Muhammad </a:t>
            </a:r>
            <a:r>
              <a:rPr lang="en-US" dirty="0" err="1"/>
              <a:t>Sharoz</a:t>
            </a:r>
            <a:r>
              <a:rPr lang="en-US" dirty="0"/>
              <a:t> Raees(9852)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Kehkashan</a:t>
            </a:r>
            <a:r>
              <a:rPr lang="en-US" dirty="0"/>
              <a:t> </a:t>
            </a:r>
            <a:r>
              <a:rPr lang="en-US" dirty="0" err="1"/>
              <a:t>Akram</a:t>
            </a:r>
            <a:r>
              <a:rPr lang="en-US" dirty="0"/>
              <a:t>(9825)</a:t>
            </a:r>
          </a:p>
          <a:p>
            <a:pPr algn="l"/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47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3FF1CC-C984-4604-9D25-70B658F7D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10" y="1685453"/>
            <a:ext cx="3859034" cy="23059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8F9DB8-8121-4506-8EAC-DD4795AB5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48" y="1965462"/>
            <a:ext cx="5948440" cy="3335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A09AF0-993E-4E81-A152-FE7077DFC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8" y="4445040"/>
            <a:ext cx="3882746" cy="22762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54ABC6-E208-4291-BA6E-947B1D300ED2}"/>
              </a:ext>
            </a:extLst>
          </p:cNvPr>
          <p:cNvSpPr txBox="1"/>
          <p:nvPr/>
        </p:nvSpPr>
        <p:spPr>
          <a:xfrm>
            <a:off x="228600" y="361950"/>
            <a:ext cx="786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When we use Cos function </a:t>
            </a:r>
          </a:p>
        </p:txBody>
      </p:sp>
    </p:spTree>
    <p:extLst>
      <p:ext uri="{BB962C8B-B14F-4D97-AF65-F5344CB8AC3E}">
        <p14:creationId xmlns:p14="http://schemas.microsoft.com/office/powerpoint/2010/main" val="97080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32FE63-10CB-433A-A49A-C300F19C2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2" y="513983"/>
            <a:ext cx="4665648" cy="27198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59EE41-238F-43D0-81F8-F31CA8752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02" y="496018"/>
            <a:ext cx="4658546" cy="2670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0D26B9-FBE2-417B-B399-66FCE58B3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2" y="3691839"/>
            <a:ext cx="4807676" cy="2691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140CFC-ECBD-4BB0-B7C5-65321DBCFC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02" y="3691839"/>
            <a:ext cx="4757965" cy="266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4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1DC461-3B1C-4C81-9442-7E9817D92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0" y="488070"/>
            <a:ext cx="4862425" cy="2840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DD5502-D70D-4D16-B9A5-54F1EA7B6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15" y="482801"/>
            <a:ext cx="4967542" cy="28459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B47831-41F7-4D1B-AF9E-C687CFFEE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0" y="3626022"/>
            <a:ext cx="4918681" cy="2824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711ECA-E1CF-4817-A678-9F08351E9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15" y="3706484"/>
            <a:ext cx="4866189" cy="26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0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3AC2CA-E56E-4CF5-955B-068813E25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49" y="1919187"/>
            <a:ext cx="7098418" cy="44856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F472DB-C021-4145-A3FF-BD60A2987BA1}"/>
              </a:ext>
            </a:extLst>
          </p:cNvPr>
          <p:cNvSpPr txBox="1"/>
          <p:nvPr/>
        </p:nvSpPr>
        <p:spPr>
          <a:xfrm>
            <a:off x="1184716" y="600489"/>
            <a:ext cx="885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Comparation of Sin and Cos langrage interpolation output when xi belongs to from 2 to 12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098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ample">
            <a:hlinkClick r:id="rId2"/>
            <a:extLst>
              <a:ext uri="{FF2B5EF4-FFF2-40B4-BE49-F238E27FC236}">
                <a16:creationId xmlns:a16="http://schemas.microsoft.com/office/drawing/2014/main" id="{FDB2C59F-2DD8-4193-8227-BCB8D4932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490" y="3860090"/>
            <a:ext cx="3169060" cy="239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0B7569-E3E1-4886-B735-33C4A8F71C84}"/>
              </a:ext>
            </a:extLst>
          </p:cNvPr>
          <p:cNvSpPr txBox="1"/>
          <p:nvPr/>
        </p:nvSpPr>
        <p:spPr>
          <a:xfrm>
            <a:off x="583096" y="357809"/>
            <a:ext cx="109197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sz="2800" b="1" dirty="0"/>
              <a:t>What is Interpolation?</a:t>
            </a:r>
            <a:br>
              <a:rPr lang="en-US" altLang="en-US" sz="2800" dirty="0"/>
            </a:br>
            <a:r>
              <a:rPr lang="en-US" altLang="en-US" sz="2800" dirty="0"/>
              <a:t>Interpolation is a method of finding new data points within the range of a discrete set of known data points. In other words interpolation is the technique to estimate the value of a mathematical function, for any intermediate value of the independent variable.</a:t>
            </a:r>
            <a:br>
              <a:rPr lang="en-US" altLang="en-US" sz="2800" dirty="0"/>
            </a:br>
            <a:r>
              <a:rPr lang="en-US" altLang="en-US" sz="2800" dirty="0"/>
              <a:t>For example, in the given table we’re given 4 set of discrete data points, for an unknown function f(x) 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        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6704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86E10C-8107-4A1E-91B9-F5C642336B9C}"/>
              </a:ext>
            </a:extLst>
          </p:cNvPr>
          <p:cNvSpPr/>
          <p:nvPr/>
        </p:nvSpPr>
        <p:spPr>
          <a:xfrm>
            <a:off x="457200" y="289679"/>
            <a:ext cx="1122045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dirty="0"/>
          </a:p>
          <a:p>
            <a:r>
              <a:rPr lang="en-US" sz="2800" b="1" dirty="0"/>
              <a:t>What is  interpolation:</a:t>
            </a:r>
          </a:p>
          <a:p>
            <a:r>
              <a:rPr lang="en-US" sz="2800" dirty="0"/>
              <a:t>                                     The  Lagrange interpolation formula is a way to find a polynomial which takes on certain values at arbitrary points.</a:t>
            </a:r>
          </a:p>
          <a:p>
            <a:endParaRPr lang="en-US" sz="2800" b="1" dirty="0"/>
          </a:p>
          <a:p>
            <a:r>
              <a:rPr lang="en-US" sz="2800" b="1" dirty="0"/>
              <a:t>Why we use Lagrange interpolation:</a:t>
            </a:r>
          </a:p>
          <a:p>
            <a:r>
              <a:rPr lang="en-US" sz="2800" b="1" dirty="0"/>
              <a:t>                                 </a:t>
            </a:r>
            <a:r>
              <a:rPr lang="en-US" sz="2800" dirty="0"/>
              <a:t>Lagrange interpolation gives you the unique polynomial of degree less or equal to n, which takes specified values at any n+1 given points. ... Of course for inverse interpolation we have to ensure that the function is injective (i.e. one-one) near the value of x being sought.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1101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96C50F-414B-45CA-A2E4-50B4B6E6252A}"/>
              </a:ext>
            </a:extLst>
          </p:cNvPr>
          <p:cNvSpPr txBox="1"/>
          <p:nvPr/>
        </p:nvSpPr>
        <p:spPr>
          <a:xfrm>
            <a:off x="552450" y="590550"/>
            <a:ext cx="7372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Formula of </a:t>
            </a:r>
            <a:r>
              <a:rPr lang="en-US" sz="3200" b="1" dirty="0"/>
              <a:t> </a:t>
            </a:r>
            <a:r>
              <a:rPr lang="en-US" sz="3200" dirty="0"/>
              <a:t> Interpolation: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0F396-F465-4941-96E2-FB5A865EF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1" cy="12240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B766C0-FF73-459D-83CB-8D62F46C22C9}"/>
              </a:ext>
            </a:extLst>
          </p:cNvPr>
          <p:cNvSpPr/>
          <p:nvPr/>
        </p:nvSpPr>
        <p:spPr>
          <a:xfrm>
            <a:off x="400050" y="340148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/>
              <a:t>Python libraries that we have 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/>
              <a:t>Numpy</a:t>
            </a: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Matplotlib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8247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27EF17-2DD1-423C-A004-A25D79AD9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5486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5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E55A17-D0DC-4F2D-9006-346CDC1BEC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02"/>
          <a:stretch/>
        </p:blipFill>
        <p:spPr>
          <a:xfrm>
            <a:off x="2040981" y="2356501"/>
            <a:ext cx="7659612" cy="40834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795175-30A1-4AF1-9779-DE00779F5D25}"/>
              </a:ext>
            </a:extLst>
          </p:cNvPr>
          <p:cNvSpPr txBox="1"/>
          <p:nvPr/>
        </p:nvSpPr>
        <p:spPr>
          <a:xfrm>
            <a:off x="1232452" y="543339"/>
            <a:ext cx="963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 of Lagrange Polynomials of order 10: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032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16B8C7-652F-4F2A-B03E-94EE28574F47}"/>
              </a:ext>
            </a:extLst>
          </p:cNvPr>
          <p:cNvSpPr txBox="1"/>
          <p:nvPr/>
        </p:nvSpPr>
        <p:spPr>
          <a:xfrm>
            <a:off x="266700" y="495300"/>
            <a:ext cx="434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Output:</a:t>
            </a:r>
          </a:p>
          <a:p>
            <a:r>
              <a:rPr lang="en-US" sz="3200" dirty="0"/>
              <a:t>           when we use sin() 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7A56D-C662-41E2-9730-70AF5AF17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89" y="2469075"/>
            <a:ext cx="4663611" cy="2706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C3D5D2-7782-4107-B1C1-81E1F8C83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960" y="2428041"/>
            <a:ext cx="4676600" cy="27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5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5B27BC-5C79-4B91-A4F8-2BF7A939C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61" y="3762129"/>
            <a:ext cx="4447695" cy="2571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677880-A631-4C22-AE42-4AEA3C7C3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79" y="3759607"/>
            <a:ext cx="4447694" cy="25742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4C042C-4E12-4143-A978-1D4F6BC32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42" y="695908"/>
            <a:ext cx="4504614" cy="2558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2FCAF3-A810-4B02-85A3-C7D3EDB51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79" y="712397"/>
            <a:ext cx="4412279" cy="25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6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2734CA-6E53-45A6-AAB3-578DDFDD6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44" y="1139842"/>
            <a:ext cx="4070294" cy="22891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08509A-DEC5-4421-9073-FDDFB3C33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64" y="1126435"/>
            <a:ext cx="3997926" cy="23025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34F26E-16EA-4DB4-A66E-8118312D6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1" y="3845437"/>
            <a:ext cx="3689526" cy="2168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63CF67-3904-4F97-A990-7EAFE67E72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82" y="3855445"/>
            <a:ext cx="3700140" cy="2148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30229E-3FFC-4FEC-BF36-24595EF7CC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493" y="3855445"/>
            <a:ext cx="3689526" cy="216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0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199</TotalTime>
  <Words>250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  Polynomial Interpolation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Polynomial Interpolation</dc:title>
  <dc:creator>KEHKASHA</dc:creator>
  <cp:lastModifiedBy>KEHKASHA</cp:lastModifiedBy>
  <cp:revision>15</cp:revision>
  <dcterms:created xsi:type="dcterms:W3CDTF">2020-05-22T08:39:21Z</dcterms:created>
  <dcterms:modified xsi:type="dcterms:W3CDTF">2020-05-24T18:27:57Z</dcterms:modified>
</cp:coreProperties>
</file>