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9" r:id="rId2"/>
    <p:sldId id="258" r:id="rId3"/>
    <p:sldId id="260" r:id="rId4"/>
    <p:sldId id="266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F6F2-C6A8-46FD-9BD4-03AE3CC108B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8430-792B-419C-ABFF-B4F2CC508D2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756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F6F2-C6A8-46FD-9BD4-03AE3CC108B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8430-792B-419C-ABFF-B4F2CC508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51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F6F2-C6A8-46FD-9BD4-03AE3CC108B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8430-792B-419C-ABFF-B4F2CC508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30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F6F2-C6A8-46FD-9BD4-03AE3CC108B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8430-792B-419C-ABFF-B4F2CC508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98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F6F2-C6A8-46FD-9BD4-03AE3CC108B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8430-792B-419C-ABFF-B4F2CC508D2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43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F6F2-C6A8-46FD-9BD4-03AE3CC108B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8430-792B-419C-ABFF-B4F2CC508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57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F6F2-C6A8-46FD-9BD4-03AE3CC108B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8430-792B-419C-ABFF-B4F2CC508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05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F6F2-C6A8-46FD-9BD4-03AE3CC108B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8430-792B-419C-ABFF-B4F2CC508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86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F6F2-C6A8-46FD-9BD4-03AE3CC108B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8430-792B-419C-ABFF-B4F2CC508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4333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3BF6F2-C6A8-46FD-9BD4-03AE3CC108B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2B8430-792B-419C-ABFF-B4F2CC508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4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F6F2-C6A8-46FD-9BD4-03AE3CC108B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8430-792B-419C-ABFF-B4F2CC508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12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3BF6F2-C6A8-46FD-9BD4-03AE3CC108B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2B8430-792B-419C-ABFF-B4F2CC508D2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19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4276B1-D8C8-4E4B-A4A1-B83F1C142547}"/>
              </a:ext>
            </a:extLst>
          </p:cNvPr>
          <p:cNvSpPr txBox="1"/>
          <p:nvPr/>
        </p:nvSpPr>
        <p:spPr>
          <a:xfrm>
            <a:off x="318052" y="344557"/>
            <a:ext cx="116884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/>
              <a:t>Polynomial Lagrange Interpolation</a:t>
            </a:r>
            <a:endParaRPr lang="en-GB" sz="60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E6263-7805-4432-982C-A3F9BBF34BFD}"/>
              </a:ext>
            </a:extLst>
          </p:cNvPr>
          <p:cNvSpPr txBox="1"/>
          <p:nvPr/>
        </p:nvSpPr>
        <p:spPr>
          <a:xfrm>
            <a:off x="2650434" y="1895061"/>
            <a:ext cx="71561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/>
              <a:t>Numerical Computing</a:t>
            </a:r>
          </a:p>
          <a:p>
            <a:pPr algn="ctr"/>
            <a:r>
              <a:rPr lang="en-US" sz="4400" u="sng" dirty="0"/>
              <a:t>Project</a:t>
            </a:r>
            <a:endParaRPr lang="en-GB" sz="44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49E12-EC38-43FD-B7C7-BB4F7AC69CC2}"/>
              </a:ext>
            </a:extLst>
          </p:cNvPr>
          <p:cNvSpPr txBox="1"/>
          <p:nvPr/>
        </p:nvSpPr>
        <p:spPr>
          <a:xfrm>
            <a:off x="318052" y="4625009"/>
            <a:ext cx="36973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Class Id: </a:t>
            </a:r>
            <a:r>
              <a:rPr lang="en-US" dirty="0"/>
              <a:t>103745</a:t>
            </a:r>
          </a:p>
          <a:p>
            <a:r>
              <a:rPr lang="en-US" sz="2000" b="1" dirty="0"/>
              <a:t>Instructor Name: </a:t>
            </a:r>
            <a:r>
              <a:rPr lang="en-US" dirty="0"/>
              <a:t>Adnan Ullah Khan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58F74-6C16-43EB-B3C1-024C4BE1DA3D}"/>
              </a:ext>
            </a:extLst>
          </p:cNvPr>
          <p:cNvSpPr txBox="1"/>
          <p:nvPr/>
        </p:nvSpPr>
        <p:spPr>
          <a:xfrm>
            <a:off x="6944139" y="4532676"/>
            <a:ext cx="4161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Group Members:</a:t>
            </a:r>
          </a:p>
          <a:p>
            <a:r>
              <a:rPr lang="en-US" dirty="0"/>
              <a:t>	</a:t>
            </a:r>
            <a:r>
              <a:rPr lang="en-US" dirty="0" err="1"/>
              <a:t>Sharoz</a:t>
            </a:r>
            <a:r>
              <a:rPr lang="en-US" dirty="0"/>
              <a:t> Raees 9852</a:t>
            </a:r>
          </a:p>
          <a:p>
            <a:r>
              <a:rPr lang="en-US" dirty="0"/>
              <a:t>	</a:t>
            </a:r>
            <a:r>
              <a:rPr lang="en-US" dirty="0" err="1"/>
              <a:t>Kehkashan</a:t>
            </a:r>
            <a:r>
              <a:rPr lang="en-US" dirty="0"/>
              <a:t> </a:t>
            </a:r>
            <a:r>
              <a:rPr lang="en-US" dirty="0" err="1"/>
              <a:t>Akram</a:t>
            </a:r>
            <a:r>
              <a:rPr lang="en-US" dirty="0"/>
              <a:t> 9825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298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C8AE4-2B90-465C-8DAE-D7CCBAC2D18B}"/>
              </a:ext>
            </a:extLst>
          </p:cNvPr>
          <p:cNvSpPr txBox="1"/>
          <p:nvPr/>
        </p:nvSpPr>
        <p:spPr>
          <a:xfrm>
            <a:off x="198783" y="265043"/>
            <a:ext cx="1175467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Description:</a:t>
            </a:r>
            <a:endParaRPr lang="en-US" dirty="0"/>
          </a:p>
          <a:p>
            <a:r>
              <a:rPr lang="en-US" dirty="0"/>
              <a:t>				</a:t>
            </a:r>
            <a:r>
              <a:rPr lang="en-US" sz="2400" dirty="0"/>
              <a:t>This project is to find polynomial by using the LaGrange interpolation method for a given data set.</a:t>
            </a:r>
          </a:p>
          <a:p>
            <a:r>
              <a:rPr lang="en-US" sz="2400" dirty="0"/>
              <a:t>The function we are using in the whole project is f(x)= 1/(1+25x^3) for x E[-1,1].</a:t>
            </a: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F12F0-4413-4F52-A466-A21D1DE0C67E}"/>
              </a:ext>
            </a:extLst>
          </p:cNvPr>
          <p:cNvSpPr txBox="1"/>
          <p:nvPr/>
        </p:nvSpPr>
        <p:spPr>
          <a:xfrm>
            <a:off x="198783" y="2341328"/>
            <a:ext cx="114101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Project is divided into three parts: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Write a program for the </a:t>
            </a:r>
            <a:r>
              <a:rPr lang="en-US" sz="2400" dirty="0" err="1"/>
              <a:t>langrange</a:t>
            </a:r>
            <a:r>
              <a:rPr lang="en-US" sz="2400" dirty="0"/>
              <a:t> interpolation function </a:t>
            </a:r>
            <a:r>
              <a:rPr lang="en-US" sz="2400" dirty="0" err="1"/>
              <a:t>Pn</a:t>
            </a:r>
            <a:r>
              <a:rPr lang="en-US" sz="2400" dirty="0"/>
              <a:t>(x) which interpolates the following n+1 points {(</a:t>
            </a:r>
            <a:r>
              <a:rPr lang="en-US" sz="2400" dirty="0" err="1"/>
              <a:t>xj,f</a:t>
            </a:r>
            <a:r>
              <a:rPr lang="en-US" sz="2400" dirty="0"/>
              <a:t>(</a:t>
            </a:r>
            <a:r>
              <a:rPr lang="en-US" sz="2400" dirty="0" err="1"/>
              <a:t>xj</a:t>
            </a:r>
            <a:r>
              <a:rPr lang="en-US" sz="2400" dirty="0"/>
              <a:t>)),j=0,1,2,…,n} by using the uniform interpolation nodes </a:t>
            </a:r>
            <a:r>
              <a:rPr lang="en-US" sz="2400" dirty="0" err="1"/>
              <a:t>xj</a:t>
            </a:r>
            <a:r>
              <a:rPr lang="en-US" sz="2400" dirty="0"/>
              <a:t>=(2j/n)-1. where our function is f(x)= 1/(1+25x^3).plot the graph of function f(x) and polynomial </a:t>
            </a:r>
            <a:r>
              <a:rPr lang="en-US" sz="2400" dirty="0" err="1"/>
              <a:t>Pn</a:t>
            </a:r>
            <a:r>
              <a:rPr lang="en-US" sz="2400" dirty="0"/>
              <a:t>(x).	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again for new </a:t>
            </a:r>
            <a:r>
              <a:rPr lang="en-US" sz="2400" dirty="0" err="1"/>
              <a:t>xj</a:t>
            </a:r>
            <a:r>
              <a:rPr lang="en-US" sz="2400" dirty="0"/>
              <a:t> when </a:t>
            </a:r>
            <a:r>
              <a:rPr lang="en-US" sz="2400" dirty="0" err="1"/>
              <a:t>xj</a:t>
            </a:r>
            <a:r>
              <a:rPr lang="en-US" sz="2400" dirty="0"/>
              <a:t>=(2j/5n)-1 write program for </a:t>
            </a:r>
            <a:r>
              <a:rPr lang="en-US" sz="2400" dirty="0" err="1"/>
              <a:t>Pn</a:t>
            </a:r>
            <a:r>
              <a:rPr lang="en-US" sz="2400" dirty="0"/>
              <a:t>(x) and f(x) then plot graph 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now compare the both graphs output in one graph where n=10</a:t>
            </a:r>
          </a:p>
        </p:txBody>
      </p:sp>
    </p:spTree>
    <p:extLst>
      <p:ext uri="{BB962C8B-B14F-4D97-AF65-F5344CB8AC3E}">
        <p14:creationId xmlns:p14="http://schemas.microsoft.com/office/powerpoint/2010/main" val="414508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155576-7F5A-4EB6-8B3B-6F807A951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0846"/>
            <a:ext cx="5618807" cy="2961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1A870-4399-4527-A94B-CF3CF7958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30001"/>
            <a:ext cx="5618807" cy="29966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468D40-CA35-44D8-954F-49F9276206AE}"/>
              </a:ext>
            </a:extLst>
          </p:cNvPr>
          <p:cNvSpPr txBox="1"/>
          <p:nvPr/>
        </p:nvSpPr>
        <p:spPr>
          <a:xfrm>
            <a:off x="159026" y="270846"/>
            <a:ext cx="576469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made </a:t>
            </a:r>
            <a:r>
              <a:rPr lang="en-US" sz="2000" dirty="0" err="1"/>
              <a:t>lagrange</a:t>
            </a:r>
            <a:r>
              <a:rPr lang="en-US" sz="2000" dirty="0"/>
              <a:t> function to get polynomial </a:t>
            </a:r>
          </a:p>
          <a:p>
            <a:r>
              <a:rPr lang="en-US" sz="2000" dirty="0"/>
              <a:t>We are using 10 degree of polynomial n=10</a:t>
            </a:r>
          </a:p>
          <a:p>
            <a:endParaRPr lang="en-US" sz="2000" dirty="0"/>
          </a:p>
          <a:p>
            <a:r>
              <a:rPr lang="en-US" sz="2000" dirty="0"/>
              <a:t>We are using x all values in between -1 and 1</a:t>
            </a:r>
          </a:p>
          <a:p>
            <a:r>
              <a:rPr lang="en-US" sz="2000" dirty="0"/>
              <a:t>And to find </a:t>
            </a:r>
            <a:r>
              <a:rPr lang="en-US" sz="2000" dirty="0" err="1"/>
              <a:t>xj</a:t>
            </a:r>
            <a:r>
              <a:rPr lang="en-US" sz="2000" dirty="0"/>
              <a:t> we use j=0,1,…,10 </a:t>
            </a:r>
          </a:p>
          <a:p>
            <a:r>
              <a:rPr lang="en-US" sz="2000" dirty="0"/>
              <a:t>Those </a:t>
            </a:r>
            <a:r>
              <a:rPr lang="en-US" sz="2000" dirty="0" err="1"/>
              <a:t>xj</a:t>
            </a:r>
            <a:r>
              <a:rPr lang="en-US" sz="2000" dirty="0"/>
              <a:t> values are put in f(x) and </a:t>
            </a:r>
            <a:r>
              <a:rPr lang="en-US" sz="2000" dirty="0" err="1"/>
              <a:t>lagrange</a:t>
            </a:r>
            <a:r>
              <a:rPr lang="en-US" sz="2000" dirty="0"/>
              <a:t> function</a:t>
            </a:r>
          </a:p>
          <a:p>
            <a:endParaRPr lang="en-US" sz="2000" dirty="0"/>
          </a:p>
          <a:p>
            <a:r>
              <a:rPr lang="en-US" sz="2000" dirty="0"/>
              <a:t>Yellow lines show </a:t>
            </a:r>
            <a:r>
              <a:rPr lang="en-US" sz="2000" dirty="0" err="1"/>
              <a:t>Pn</a:t>
            </a:r>
            <a:r>
              <a:rPr lang="en-US" sz="2000" dirty="0"/>
              <a:t>(x) </a:t>
            </a:r>
            <a:r>
              <a:rPr lang="en-US" sz="2000" dirty="0" err="1"/>
              <a:t>lagrange</a:t>
            </a:r>
            <a:r>
              <a:rPr lang="en-US" sz="2000" dirty="0"/>
              <a:t> output and </a:t>
            </a:r>
            <a:r>
              <a:rPr lang="en-US" sz="2000" dirty="0" err="1"/>
              <a:t>xj</a:t>
            </a:r>
            <a:r>
              <a:rPr lang="en-US" sz="2000" dirty="0"/>
              <a:t> graph </a:t>
            </a:r>
          </a:p>
          <a:p>
            <a:r>
              <a:rPr lang="en-US" sz="2000" dirty="0"/>
              <a:t>Red dots show the f(x) </a:t>
            </a:r>
            <a:r>
              <a:rPr lang="en-US" sz="2000" dirty="0" err="1"/>
              <a:t>xj</a:t>
            </a:r>
            <a:r>
              <a:rPr lang="en-US" sz="2000" dirty="0"/>
              <a:t> and y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first graph </a:t>
            </a:r>
            <a:r>
              <a:rPr lang="en-US" sz="2000" dirty="0" err="1"/>
              <a:t>xj</a:t>
            </a:r>
            <a:r>
              <a:rPr lang="en-US" sz="2000" dirty="0"/>
              <a:t>=(2j/n)-1. </a:t>
            </a:r>
          </a:p>
          <a:p>
            <a:r>
              <a:rPr lang="en-US" sz="2000" dirty="0"/>
              <a:t>In second graph </a:t>
            </a:r>
            <a:r>
              <a:rPr lang="en-US" sz="2000" dirty="0" err="1"/>
              <a:t>xj</a:t>
            </a:r>
            <a:r>
              <a:rPr lang="en-US" sz="2000" dirty="0"/>
              <a:t>=(2j/5n)-1 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3420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962C85-0E8C-4B61-B711-34DDA3409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798" y="1039245"/>
            <a:ext cx="6173061" cy="39153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C2CC4F-EB55-4350-A18F-565696642C14}"/>
              </a:ext>
            </a:extLst>
          </p:cNvPr>
          <p:cNvSpPr txBox="1"/>
          <p:nvPr/>
        </p:nvSpPr>
        <p:spPr>
          <a:xfrm>
            <a:off x="265043" y="397565"/>
            <a:ext cx="469127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err="1"/>
              <a:t>Comparsion</a:t>
            </a:r>
            <a:r>
              <a:rPr lang="en-US" sz="3200" u="sng" dirty="0"/>
              <a:t> of both above graphs:</a:t>
            </a:r>
          </a:p>
          <a:p>
            <a:endParaRPr lang="en-US" dirty="0"/>
          </a:p>
          <a:p>
            <a:r>
              <a:rPr lang="en-US" sz="2400" dirty="0"/>
              <a:t>Yellow shows the </a:t>
            </a:r>
            <a:r>
              <a:rPr lang="en-US" sz="2400" dirty="0" err="1"/>
              <a:t>Pn</a:t>
            </a:r>
            <a:r>
              <a:rPr lang="en-US" sz="2400" dirty="0"/>
              <a:t>(x) graph when </a:t>
            </a:r>
            <a:r>
              <a:rPr lang="en-US" sz="2400" dirty="0" err="1"/>
              <a:t>xj</a:t>
            </a:r>
            <a:r>
              <a:rPr lang="en-US" sz="2400" dirty="0"/>
              <a:t> =(2j/n)-1. </a:t>
            </a:r>
          </a:p>
          <a:p>
            <a:endParaRPr lang="en-US" sz="2400" dirty="0"/>
          </a:p>
          <a:p>
            <a:r>
              <a:rPr lang="en-US" sz="2400" dirty="0"/>
              <a:t>Blue shows </a:t>
            </a:r>
            <a:r>
              <a:rPr lang="en-US" sz="2400" dirty="0" err="1"/>
              <a:t>Pn</a:t>
            </a:r>
            <a:r>
              <a:rPr lang="en-US" sz="2400" dirty="0"/>
              <a:t>(x) when </a:t>
            </a:r>
          </a:p>
          <a:p>
            <a:r>
              <a:rPr lang="en-US" sz="2400" dirty="0" err="1"/>
              <a:t>xj</a:t>
            </a:r>
            <a:r>
              <a:rPr lang="en-US" sz="2400" dirty="0"/>
              <a:t> =(2j/5n)-1. </a:t>
            </a:r>
          </a:p>
          <a:p>
            <a:endParaRPr lang="en-US" sz="2400" dirty="0"/>
          </a:p>
          <a:p>
            <a:r>
              <a:rPr lang="en-US" sz="2400" dirty="0"/>
              <a:t>Green shows f(x) when </a:t>
            </a:r>
            <a:r>
              <a:rPr lang="en-US" sz="2400" dirty="0" err="1"/>
              <a:t>xj</a:t>
            </a:r>
            <a:r>
              <a:rPr lang="en-US" sz="2400" dirty="0"/>
              <a:t> =(2j/n)-1. </a:t>
            </a:r>
          </a:p>
          <a:p>
            <a:endParaRPr lang="en-US" sz="2400" dirty="0"/>
          </a:p>
          <a:p>
            <a:r>
              <a:rPr lang="en-US" sz="2400" dirty="0"/>
              <a:t>Red shows f(x) when </a:t>
            </a:r>
            <a:r>
              <a:rPr lang="en-US" sz="2400" dirty="0" err="1"/>
              <a:t>xj</a:t>
            </a:r>
            <a:r>
              <a:rPr lang="en-US" sz="2400" dirty="0"/>
              <a:t> =(2j/5n)-1.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0186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18A358-EE6B-4423-AF4F-0190655F96A2}"/>
              </a:ext>
            </a:extLst>
          </p:cNvPr>
          <p:cNvSpPr txBox="1"/>
          <p:nvPr/>
        </p:nvSpPr>
        <p:spPr>
          <a:xfrm>
            <a:off x="320040" y="594360"/>
            <a:ext cx="1131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Do the same by using </a:t>
            </a:r>
            <a:r>
              <a:rPr lang="en-US" sz="2400" dirty="0" err="1"/>
              <a:t>Chebysher</a:t>
            </a:r>
            <a:r>
              <a:rPr lang="en-US" sz="2400" dirty="0"/>
              <a:t> polynomial as </a:t>
            </a:r>
            <a:r>
              <a:rPr lang="en-US" sz="2400" dirty="0" err="1"/>
              <a:t>xj</a:t>
            </a:r>
            <a:r>
              <a:rPr lang="en-US" sz="2400" dirty="0"/>
              <a:t>=cos((pi/2)((2j+1)/(n+1))),j=0,1,2,…,n.</a:t>
            </a:r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3C8E1-2374-41AE-AB29-C7A7D7151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923" y="1723497"/>
            <a:ext cx="6256817" cy="3411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B259D2-7FA2-4F3E-B40A-89308A500A61}"/>
              </a:ext>
            </a:extLst>
          </p:cNvPr>
          <p:cNvSpPr txBox="1"/>
          <p:nvPr/>
        </p:nvSpPr>
        <p:spPr>
          <a:xfrm>
            <a:off x="424070" y="1457739"/>
            <a:ext cx="46912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Here we are using 10 degree polynomial</a:t>
            </a:r>
          </a:p>
          <a:p>
            <a:endParaRPr lang="en-US" sz="2000" dirty="0"/>
          </a:p>
          <a:p>
            <a:r>
              <a:rPr lang="en-US" sz="2000" dirty="0"/>
              <a:t>Yellow shows the </a:t>
            </a:r>
            <a:r>
              <a:rPr lang="en-US" sz="2000" dirty="0" err="1"/>
              <a:t>Pn</a:t>
            </a:r>
            <a:r>
              <a:rPr lang="en-US" sz="2000" dirty="0"/>
              <a:t>(x) when  </a:t>
            </a:r>
            <a:r>
              <a:rPr lang="en-US" sz="2000" dirty="0" err="1"/>
              <a:t>xj</a:t>
            </a:r>
            <a:r>
              <a:rPr lang="en-US" sz="2000" dirty="0"/>
              <a:t>=cos((pi/2)((2j+1)/(n+1))),j=0,1,2,…,n.</a:t>
            </a:r>
          </a:p>
          <a:p>
            <a:endParaRPr lang="en-US" sz="2000" dirty="0"/>
          </a:p>
          <a:p>
            <a:r>
              <a:rPr lang="en-US" sz="2000" dirty="0"/>
              <a:t>Red shows the f(x) when </a:t>
            </a:r>
            <a:r>
              <a:rPr lang="en-US" sz="2000" dirty="0" err="1"/>
              <a:t>xj</a:t>
            </a:r>
            <a:r>
              <a:rPr lang="en-US" sz="2000" dirty="0"/>
              <a:t>=cos((pi/2)((2j+1)/(n+1))),j=0,1,2,…,n.</a:t>
            </a:r>
          </a:p>
          <a:p>
            <a:endParaRPr lang="en-US" sz="2000" dirty="0"/>
          </a:p>
          <a:p>
            <a:r>
              <a:rPr lang="en-US" sz="2000" dirty="0"/>
              <a:t>We are using j=0,1,2,..,10</a:t>
            </a:r>
          </a:p>
          <a:p>
            <a:r>
              <a:rPr lang="en-US" sz="2000" dirty="0"/>
              <a:t>Using j value to find </a:t>
            </a:r>
            <a:r>
              <a:rPr lang="en-US" sz="2000" dirty="0" err="1"/>
              <a:t>xj</a:t>
            </a:r>
            <a:r>
              <a:rPr lang="en-US" sz="2000" dirty="0"/>
              <a:t> to put in f(x) and in </a:t>
            </a:r>
            <a:r>
              <a:rPr lang="en-US" sz="2000" dirty="0" err="1"/>
              <a:t>lagrange</a:t>
            </a:r>
            <a:r>
              <a:rPr lang="en-US" sz="2000" dirty="0"/>
              <a:t> 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0553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F850A7-B500-4DB2-8E44-8B838869773F}"/>
              </a:ext>
            </a:extLst>
          </p:cNvPr>
          <p:cNvSpPr txBox="1"/>
          <p:nvPr/>
        </p:nvSpPr>
        <p:spPr>
          <a:xfrm>
            <a:off x="342900" y="342900"/>
            <a:ext cx="11407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Write a program for </a:t>
            </a:r>
            <a:r>
              <a:rPr lang="en-US" dirty="0" err="1"/>
              <a:t>thr</a:t>
            </a:r>
            <a:r>
              <a:rPr lang="en-US" dirty="0"/>
              <a:t> polynomial by fitting 100 random data from (</a:t>
            </a:r>
            <a:r>
              <a:rPr lang="en-US" dirty="0" err="1"/>
              <a:t>x,f</a:t>
            </a:r>
            <a:r>
              <a:rPr lang="en-US" dirty="0"/>
              <a:t>(x)) for x belongs to [-1,1].plot polynomial and the f(x) on the same graph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D35E3-397E-4CF4-A511-18EA406E5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21" y="1862108"/>
            <a:ext cx="5649113" cy="3372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2B6881-549F-460F-AA77-992DC9250EF8}"/>
              </a:ext>
            </a:extLst>
          </p:cNvPr>
          <p:cNvSpPr txBox="1"/>
          <p:nvPr/>
        </p:nvSpPr>
        <p:spPr>
          <a:xfrm>
            <a:off x="503583" y="1470991"/>
            <a:ext cx="48370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</a:t>
            </a:r>
            <a:r>
              <a:rPr lang="en-US" dirty="0" err="1"/>
              <a:t>gernate</a:t>
            </a:r>
            <a:r>
              <a:rPr lang="en-US" dirty="0"/>
              <a:t> 100 random points from -1 to 1</a:t>
            </a:r>
          </a:p>
          <a:p>
            <a:r>
              <a:rPr lang="en-US" dirty="0"/>
              <a:t>Those points are our x </a:t>
            </a:r>
          </a:p>
          <a:p>
            <a:r>
              <a:rPr lang="en-US" dirty="0"/>
              <a:t>Those x are put in f(x) and </a:t>
            </a:r>
            <a:r>
              <a:rPr lang="en-US" dirty="0" err="1"/>
              <a:t>lagrange</a:t>
            </a:r>
            <a:r>
              <a:rPr lang="en-US" dirty="0"/>
              <a:t> function to find y and polynomial of 10 degree </a:t>
            </a:r>
          </a:p>
          <a:p>
            <a:endParaRPr lang="en-US" dirty="0"/>
          </a:p>
          <a:p>
            <a:r>
              <a:rPr lang="en-GB" dirty="0"/>
              <a:t>Random points will change after </a:t>
            </a:r>
            <a:r>
              <a:rPr lang="en-GB" dirty="0" err="1"/>
              <a:t>refresing</a:t>
            </a:r>
            <a:r>
              <a:rPr lang="en-GB" dirty="0"/>
              <a:t> and it will show new graph every time</a:t>
            </a:r>
          </a:p>
          <a:p>
            <a:endParaRPr lang="en-GB" dirty="0"/>
          </a:p>
          <a:p>
            <a:r>
              <a:rPr lang="en-GB" dirty="0"/>
              <a:t>Yellow lines are </a:t>
            </a:r>
            <a:r>
              <a:rPr lang="en-GB" dirty="0" err="1"/>
              <a:t>Pn</a:t>
            </a:r>
            <a:r>
              <a:rPr lang="en-GB" dirty="0"/>
              <a:t>(x) when we are using 100 random numbers as x</a:t>
            </a:r>
          </a:p>
          <a:p>
            <a:endParaRPr lang="en-GB" dirty="0"/>
          </a:p>
          <a:p>
            <a:r>
              <a:rPr lang="en-GB" dirty="0"/>
              <a:t>Red points show the f(x) when using 100 random points as x between -1 and 1</a:t>
            </a:r>
          </a:p>
        </p:txBody>
      </p:sp>
    </p:spTree>
    <p:extLst>
      <p:ext uri="{BB962C8B-B14F-4D97-AF65-F5344CB8AC3E}">
        <p14:creationId xmlns:p14="http://schemas.microsoft.com/office/powerpoint/2010/main" val="21431350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</TotalTime>
  <Words>616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KEHKASHA</dc:creator>
  <cp:lastModifiedBy>SharozRaees</cp:lastModifiedBy>
  <cp:revision>14</cp:revision>
  <dcterms:created xsi:type="dcterms:W3CDTF">2020-05-28T07:24:44Z</dcterms:created>
  <dcterms:modified xsi:type="dcterms:W3CDTF">2020-05-28T09:49:54Z</dcterms:modified>
</cp:coreProperties>
</file>