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69" r:id="rId5"/>
    <p:sldId id="268" r:id="rId6"/>
    <p:sldId id="267" r:id="rId7"/>
    <p:sldId id="270" r:id="rId8"/>
    <p:sldId id="272" r:id="rId9"/>
    <p:sldId id="273" r:id="rId10"/>
    <p:sldId id="266" r:id="rId11"/>
  </p:sldIdLst>
  <p:sldSz cx="9144000" cy="5143500" type="screen16x9"/>
  <p:notesSz cx="6858000" cy="9144000"/>
  <p:custDataLst>
    <p:tags r:id="rId12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D00"/>
    <a:srgbClr val="C3D600"/>
    <a:srgbClr val="253746"/>
    <a:srgbClr val="69A3B9"/>
    <a:srgbClr val="7D7EAB"/>
    <a:srgbClr val="B42573"/>
    <a:srgbClr val="309DB5"/>
    <a:srgbClr val="242A75"/>
    <a:srgbClr val="5E5E5E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05F93-B371-4146-92EC-B04596A60F24}" v="849" dt="2018-09-04T20:13:37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9737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485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Title - 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AU" noProof="0" dirty="0"/>
              <a:t>Click to edit Master</a:t>
            </a:r>
            <a:br>
              <a:rPr lang="en-AU" noProof="0" dirty="0"/>
            </a:br>
            <a:r>
              <a:rPr lang="en-AU" noProof="0" dirty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AU" sz="1350"/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</a:t>
            </a:r>
          </a:p>
        </p:txBody>
      </p:sp>
      <p:sp>
        <p:nvSpPr>
          <p:cNvPr id="1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algn="l"/>
            <a:r>
              <a:rPr lang="en-AU" sz="900" dirty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sp>
        <p:nvSpPr>
          <p:cNvPr id="15" name="ZoneTexte 11"/>
          <p:cNvSpPr txBox="1">
            <a:spLocks noChangeArrowheads="1"/>
          </p:cNvSpPr>
          <p:nvPr userDrawn="1"/>
        </p:nvSpPr>
        <p:spPr bwMode="auto">
          <a:xfrm>
            <a:off x="3968750" y="4764094"/>
            <a:ext cx="1206500" cy="17036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</a:t>
            </a:r>
            <a:r>
              <a:rPr lang="en-US" sz="500" b="0" baseline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GROUP INTERNAL</a:t>
            </a:r>
          </a:p>
        </p:txBody>
      </p:sp>
      <p:pic>
        <p:nvPicPr>
          <p:cNvPr id="18" name="Espace réservé pour une image  9" descr="2014_Corporate_extract_pdf_tgc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75" b="10975"/>
          <a:stretch/>
        </p:blipFill>
        <p:spPr>
          <a:xfrm>
            <a:off x="5503984" y="-12701"/>
            <a:ext cx="3645397" cy="5176739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0179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8761933" cy="3934455"/>
          </a:xfrm>
        </p:spPr>
        <p:txBody>
          <a:bodyPr/>
          <a:lstStyle>
            <a:lvl1pPr>
              <a:spcBef>
                <a:spcPts val="450"/>
              </a:spcBef>
              <a:spcAft>
                <a:spcPts val="525"/>
              </a:spcAft>
              <a:defRPr/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964A02-EDFF-4BC8-915E-56EE105F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28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.8_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720927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720927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491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17739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5" y="1"/>
            <a:ext cx="8674683" cy="561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 rot="16200000">
            <a:off x="-1919906" y="2579354"/>
            <a:ext cx="410628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600" kern="120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This document may not be reproduced, modified, adapted, published, translated, in any way, in whole or in part or disclosed to a third party</a:t>
            </a:r>
            <a:r>
              <a:rPr lang="en-AU" sz="600" kern="1200" baseline="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600" kern="120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without the prior written consent of Thales  -  © Thales  2017 All rights reserved</a:t>
            </a:r>
            <a:r>
              <a:rPr lang="en-AU" sz="600" noProof="0" dirty="0">
                <a:solidFill>
                  <a:srgbClr val="969696"/>
                </a:solidFill>
              </a:rPr>
              <a:t>.</a:t>
            </a:r>
            <a:endParaRPr lang="en-AU" sz="700" noProof="0" dirty="0">
              <a:solidFill>
                <a:srgbClr val="606060"/>
              </a:solidFill>
            </a:endParaRP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7" y="4802828"/>
            <a:ext cx="78620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fr-FR" sz="900" smtClean="0">
                <a:solidFill>
                  <a:srgbClr val="333366"/>
                </a:solidFill>
              </a:rPr>
              <a:pPr algn="l"/>
              <a:t>‹#›</a:t>
            </a:fld>
            <a:endParaRPr lang="fr-FR" sz="900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6" y="563413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 userDrawn="1"/>
        </p:nvSpPr>
        <p:spPr bwMode="auto">
          <a:xfrm>
            <a:off x="-2341" y="-13581"/>
            <a:ext cx="180000" cy="57599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b="0" i="0" u="none" strike="noStrike" cap="none" normalizeH="0" baseline="0">
              <a:ln>
                <a:noFill/>
              </a:ln>
              <a:solidFill>
                <a:srgbClr val="323265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Freeform 22"/>
          <p:cNvSpPr>
            <a:spLocks/>
          </p:cNvSpPr>
          <p:nvPr userDrawn="1"/>
        </p:nvSpPr>
        <p:spPr bwMode="auto">
          <a:xfrm rot="10800000" flipH="1">
            <a:off x="159697" y="4842573"/>
            <a:ext cx="208368" cy="218336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22" name="Image 21" descr="logo_thales.png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7213448" y="4743026"/>
            <a:ext cx="1728000" cy="332309"/>
          </a:xfrm>
          <a:prstGeom prst="rect">
            <a:avLst/>
          </a:prstGeom>
        </p:spPr>
      </p:pic>
      <p:sp>
        <p:nvSpPr>
          <p:cNvPr id="23" name="ZoneTexte 11"/>
          <p:cNvSpPr txBox="1">
            <a:spLocks noChangeArrowheads="1"/>
          </p:cNvSpPr>
          <p:nvPr userDrawn="1"/>
        </p:nvSpPr>
        <p:spPr bwMode="auto">
          <a:xfrm>
            <a:off x="3968750" y="4764094"/>
            <a:ext cx="1206500" cy="17036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</a:t>
            </a:r>
            <a:r>
              <a:rPr lang="en-US" sz="500" b="0" baseline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GROUP INTERNAL</a:t>
            </a:r>
          </a:p>
        </p:txBody>
      </p:sp>
    </p:spTree>
    <p:extLst>
      <p:ext uri="{BB962C8B-B14F-4D97-AF65-F5344CB8AC3E}">
        <p14:creationId xmlns:p14="http://schemas.microsoft.com/office/powerpoint/2010/main" val="99482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7" r:id="rId4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0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135731" algn="l" defTabSz="342900" rtl="0" eaLnBrk="1" latinLnBrk="0" hangingPunct="1">
        <a:lnSpc>
          <a:spcPct val="100000"/>
        </a:lnSpc>
        <a:spcBef>
          <a:spcPts val="450"/>
        </a:spcBef>
        <a:spcAft>
          <a:spcPts val="525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739379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452438" indent="-184150" algn="l" defTabSz="342900" rtl="0" eaLnBrk="1" latinLnBrk="0" hangingPunct="1">
        <a:spcBef>
          <a:spcPts val="225"/>
        </a:spcBef>
        <a:spcAft>
          <a:spcPts val="450"/>
        </a:spcAft>
        <a:buSzPct val="100000"/>
        <a:buFontTx/>
        <a:buBlip>
          <a:blip r:embed="rId7"/>
        </a:buBlip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7800" algn="l" defTabSz="342900" rtl="0" eaLnBrk="1" latinLnBrk="0" hangingPunct="1">
        <a:spcBef>
          <a:spcPts val="0"/>
        </a:spcBef>
        <a:spcAft>
          <a:spcPts val="150"/>
        </a:spcAft>
        <a:buSzPct val="100000"/>
        <a:buFont typeface="Lucida Grande"/>
        <a:buChar char="-"/>
        <a:tabLst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fluent.io/resources/kafka-the-definitive-guide/" TargetMode="External"/><Relationship Id="rId2" Type="http://schemas.openxmlformats.org/officeDocument/2006/relationships/hyperlink" Target="https://www.confluent.io/blo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onfluent.io/current/streams/developer-guide/dsl-api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Coding Dojo Big Data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302049" y="3134826"/>
            <a:ext cx="4918023" cy="307777"/>
          </a:xfrm>
        </p:spPr>
        <p:txBody>
          <a:bodyPr/>
          <a:lstStyle/>
          <a:p>
            <a:r>
              <a:rPr lang="fr-FR" dirty="0"/>
              <a:t>Session 2/8: Kafka </a:t>
            </a:r>
            <a:r>
              <a:rPr lang="fr-FR" dirty="0" err="1"/>
              <a:t>Streams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844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A1294E-5771-4D83-A72E-40F088F21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Reference: (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user_name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Event: (</a:t>
            </a:r>
            <a:r>
              <a:rPr lang="en-US" dirty="0" err="1"/>
              <a:t>user_id</a:t>
            </a:r>
            <a:r>
              <a:rPr lang="en-US" dirty="0"/>
              <a:t>, message)</a:t>
            </a:r>
          </a:p>
          <a:p>
            <a:r>
              <a:rPr lang="en-US" dirty="0"/>
              <a:t>Producer (day 1)</a:t>
            </a:r>
          </a:p>
          <a:p>
            <a:pPr lvl="1"/>
            <a:r>
              <a:rPr lang="en-US" dirty="0"/>
              <a:t>Produce records: reference data and events</a:t>
            </a:r>
          </a:p>
          <a:p>
            <a:r>
              <a:rPr lang="en-US" dirty="0"/>
              <a:t>Stream processing (DSL)</a:t>
            </a:r>
          </a:p>
          <a:p>
            <a:pPr lvl="1"/>
            <a:r>
              <a:rPr lang="en-US" dirty="0"/>
              <a:t>Consume records: reference data and events, then join and output.</a:t>
            </a:r>
          </a:p>
          <a:p>
            <a:r>
              <a:rPr lang="en-US" dirty="0"/>
              <a:t>Unit Tests</a:t>
            </a:r>
          </a:p>
          <a:p>
            <a:pPr lvl="1"/>
            <a:r>
              <a:rPr lang="en-US" dirty="0"/>
              <a:t>Test stream processing</a:t>
            </a:r>
          </a:p>
          <a:p>
            <a:r>
              <a:rPr lang="en-US" dirty="0"/>
              <a:t>Stream processing (Processor API)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0768B-A3C3-4B97-A5CE-A63616CB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Streams: Hands-on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560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D0152AB-FDBA-426F-90D4-B5585260D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</a:t>
            </a:r>
          </a:p>
          <a:p>
            <a:pPr lvl="1"/>
            <a:r>
              <a:rPr lang="en-US" dirty="0"/>
              <a:t>Broker</a:t>
            </a:r>
          </a:p>
          <a:p>
            <a:pPr lvl="1"/>
            <a:r>
              <a:rPr lang="en-US" dirty="0"/>
              <a:t>Topic (partitioned)</a:t>
            </a:r>
          </a:p>
          <a:p>
            <a:pPr lvl="1"/>
            <a:r>
              <a:rPr lang="en-US" dirty="0"/>
              <a:t>Producer</a:t>
            </a:r>
          </a:p>
          <a:p>
            <a:pPr lvl="1"/>
            <a:r>
              <a:rPr lang="en-US" dirty="0"/>
              <a:t>Consumer</a:t>
            </a:r>
          </a:p>
          <a:p>
            <a:pPr lvl="1"/>
            <a:r>
              <a:rPr lang="en-US" dirty="0"/>
              <a:t>Exactly-once</a:t>
            </a:r>
          </a:p>
          <a:p>
            <a:pPr lvl="1"/>
            <a:r>
              <a:rPr lang="en-US" dirty="0"/>
              <a:t>Unit tests</a:t>
            </a:r>
          </a:p>
          <a:p>
            <a:r>
              <a:rPr lang="en-US" dirty="0"/>
              <a:t>Reading material</a:t>
            </a:r>
          </a:p>
          <a:p>
            <a:pPr lvl="1"/>
            <a:r>
              <a:rPr lang="en-US" dirty="0">
                <a:hlinkClick r:id="rId2"/>
              </a:rPr>
              <a:t>https://www.confluent.io/blog/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https://www.confluent.io/resources/kafka-the-definitive-guide/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F420CBF-AB94-485E-893B-E9B4C49E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session review</a:t>
            </a:r>
          </a:p>
        </p:txBody>
      </p:sp>
    </p:spTree>
    <p:extLst>
      <p:ext uri="{BB962C8B-B14F-4D97-AF65-F5344CB8AC3E}">
        <p14:creationId xmlns:p14="http://schemas.microsoft.com/office/powerpoint/2010/main" val="91734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C6EC87-637B-4977-820D-C2A2DC8AB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 processing</a:t>
            </a:r>
          </a:p>
          <a:p>
            <a:pPr lvl="1"/>
            <a:r>
              <a:rPr lang="en-US" dirty="0"/>
              <a:t>DAG (Dependency Acyclic Graph) of source, processing and sink nodes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Multiple projects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3C5A6A-1568-443B-88DA-7BF0957B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173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C6EC87-637B-4977-820D-C2A2DC8AB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 processing</a:t>
            </a:r>
          </a:p>
          <a:p>
            <a:pPr lvl="1"/>
            <a:r>
              <a:rPr lang="en-US" dirty="0"/>
              <a:t>DAG (Dependency Acyclic Graph) of source, processing and sink nodes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Multiple projects: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Spark Streaming,</a:t>
            </a:r>
          </a:p>
          <a:p>
            <a:pPr lvl="2"/>
            <a:r>
              <a:rPr lang="en-US" b="0" dirty="0" err="1">
                <a:solidFill>
                  <a:schemeClr val="tx1"/>
                </a:solidFill>
              </a:rPr>
              <a:t>Flink</a:t>
            </a:r>
            <a:r>
              <a:rPr lang="en-US" b="0" dirty="0">
                <a:solidFill>
                  <a:schemeClr val="tx1"/>
                </a:solidFill>
              </a:rPr>
              <a:t>,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Storm,</a:t>
            </a:r>
          </a:p>
          <a:p>
            <a:pPr lvl="2"/>
            <a:r>
              <a:rPr lang="en-US" b="0" dirty="0">
                <a:solidFill>
                  <a:schemeClr val="tx1"/>
                </a:solidFill>
              </a:rPr>
              <a:t>Kafka Streams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3C5A6A-1568-443B-88DA-7BF0957B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89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C6EC87-637B-4977-820D-C2A2DC8AB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 processing</a:t>
            </a:r>
          </a:p>
          <a:p>
            <a:pPr lvl="1"/>
            <a:r>
              <a:rPr lang="en-US" dirty="0"/>
              <a:t>DAG (Dependency Acyclic Graph) of source, processing and sink nodes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Multiple projects: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Spark Streaming, (Framework)</a:t>
            </a:r>
          </a:p>
          <a:p>
            <a:pPr lvl="2"/>
            <a:r>
              <a:rPr lang="en-US" b="0" dirty="0" err="1">
                <a:solidFill>
                  <a:schemeClr val="tx1"/>
                </a:solidFill>
              </a:rPr>
              <a:t>Flink</a:t>
            </a:r>
            <a:r>
              <a:rPr lang="en-US" b="0" dirty="0">
                <a:solidFill>
                  <a:schemeClr val="tx1"/>
                </a:solidFill>
              </a:rPr>
              <a:t>, (Framework)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Storm, (Framework)</a:t>
            </a:r>
          </a:p>
          <a:p>
            <a:pPr lvl="2"/>
            <a:r>
              <a:rPr lang="en-US" b="0" dirty="0">
                <a:solidFill>
                  <a:schemeClr val="tx1"/>
                </a:solidFill>
              </a:rPr>
              <a:t>Kafka Streams </a:t>
            </a:r>
            <a:r>
              <a:rPr lang="en-US" b="1" dirty="0">
                <a:solidFill>
                  <a:schemeClr val="accent1"/>
                </a:solidFill>
              </a:rPr>
              <a:t>(Library)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3C5A6A-1568-443B-88DA-7BF0957B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632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CDC41D3-AB39-4378-A6A6-CF6EE89A6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Processing and Checkpointing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9D1D8AC-4AC1-4A03-8B53-B30D2854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21510-F85A-4834-8B61-2D56F635E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664" y="1851991"/>
            <a:ext cx="3742672" cy="234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9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C2AE157-C965-4C3C-B153-33C3B27F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  <a:p>
            <a:r>
              <a:rPr lang="en-US" dirty="0"/>
              <a:t>2 levels</a:t>
            </a:r>
          </a:p>
          <a:p>
            <a:pPr lvl="1"/>
            <a:r>
              <a:rPr lang="en-US" dirty="0"/>
              <a:t>DSL (High Level)</a:t>
            </a:r>
          </a:p>
          <a:p>
            <a:pPr lvl="1"/>
            <a:r>
              <a:rPr lang="en-US" dirty="0"/>
              <a:t>Processor API (Low Level)</a:t>
            </a:r>
          </a:p>
          <a:p>
            <a:r>
              <a:rPr lang="en-US" dirty="0" err="1"/>
              <a:t>RocksDB</a:t>
            </a:r>
            <a:r>
              <a:rPr lang="en-US" dirty="0"/>
              <a:t> for stateful processing</a:t>
            </a:r>
          </a:p>
          <a:p>
            <a:r>
              <a:rPr lang="en-US" dirty="0"/>
              <a:t>Link</a:t>
            </a:r>
          </a:p>
          <a:p>
            <a:pPr lvl="1"/>
            <a:r>
              <a:rPr lang="en-US" dirty="0">
                <a:hlinkClick r:id="rId2"/>
              </a:rPr>
              <a:t>https://docs.confluent.io/current/streams/developer-guide/dsl-api.html</a:t>
            </a:r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841887B-B5AB-4963-B48B-4AD0E0F5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Streams</a:t>
            </a:r>
          </a:p>
        </p:txBody>
      </p:sp>
    </p:spTree>
    <p:extLst>
      <p:ext uri="{BB962C8B-B14F-4D97-AF65-F5344CB8AC3E}">
        <p14:creationId xmlns:p14="http://schemas.microsoft.com/office/powerpoint/2010/main" val="50319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D60FDFD-F7C1-4A0D-B30E-42C9EEC7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Co-partitioned topics</a:t>
            </a:r>
          </a:p>
          <a:p>
            <a:r>
              <a:rPr lang="en-US" dirty="0"/>
              <a:t>Topology with </a:t>
            </a:r>
            <a:r>
              <a:rPr lang="en-US" dirty="0" err="1"/>
              <a:t>KStreams</a:t>
            </a:r>
            <a:r>
              <a:rPr lang="en-US" dirty="0"/>
              <a:t>, </a:t>
            </a:r>
            <a:r>
              <a:rPr lang="en-US" dirty="0" err="1"/>
              <a:t>KTables</a:t>
            </a:r>
            <a:r>
              <a:rPr lang="en-US" dirty="0"/>
              <a:t>, </a:t>
            </a:r>
            <a:r>
              <a:rPr lang="en-US" dirty="0" err="1"/>
              <a:t>GlobalKTables</a:t>
            </a:r>
            <a:endParaRPr lang="en-US" dirty="0"/>
          </a:p>
          <a:p>
            <a:r>
              <a:rPr lang="en-US" dirty="0"/>
              <a:t>Stateless vs Stateful</a:t>
            </a:r>
          </a:p>
          <a:p>
            <a:r>
              <a:rPr lang="en-US" dirty="0"/>
              <a:t>Windowing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Input, output</a:t>
            </a:r>
          </a:p>
          <a:p>
            <a:pPr lvl="1"/>
            <a:r>
              <a:rPr lang="en-US" dirty="0"/>
              <a:t>Map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Join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1ADED10-F66F-40EB-9CD6-98EDF68B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Streams DSL</a:t>
            </a:r>
          </a:p>
        </p:txBody>
      </p:sp>
    </p:spTree>
    <p:extLst>
      <p:ext uri="{BB962C8B-B14F-4D97-AF65-F5344CB8AC3E}">
        <p14:creationId xmlns:p14="http://schemas.microsoft.com/office/powerpoint/2010/main" val="74524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8AB90EB-D037-4F96-8359-7A11B313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level</a:t>
            </a:r>
          </a:p>
          <a:p>
            <a:r>
              <a:rPr lang="en-US" dirty="0"/>
              <a:t>Topology with 3 node types</a:t>
            </a:r>
          </a:p>
          <a:p>
            <a:pPr lvl="1"/>
            <a:r>
              <a:rPr lang="en-US" dirty="0"/>
              <a:t>Source</a:t>
            </a:r>
          </a:p>
          <a:p>
            <a:pPr lvl="1"/>
            <a:r>
              <a:rPr lang="en-US" dirty="0"/>
              <a:t>Processor</a:t>
            </a:r>
          </a:p>
          <a:p>
            <a:pPr lvl="1"/>
            <a:r>
              <a:rPr lang="en-US" dirty="0"/>
              <a:t>Sink</a:t>
            </a:r>
          </a:p>
          <a:p>
            <a:r>
              <a:rPr lang="en-US" dirty="0"/>
              <a:t>Stores</a:t>
            </a:r>
          </a:p>
          <a:p>
            <a:pPr lvl="1"/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EB4CB27-6D8D-4040-BF1C-F82F7A88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Streams Processor API</a:t>
            </a:r>
          </a:p>
        </p:txBody>
      </p:sp>
    </p:spTree>
    <p:extLst>
      <p:ext uri="{BB962C8B-B14F-4D97-AF65-F5344CB8AC3E}">
        <p14:creationId xmlns:p14="http://schemas.microsoft.com/office/powerpoint/2010/main" val="17007687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57fcc416eb8d4fb1b22fa3cc8c045595dbc87"/>
  <p:tag name="ISPRING_RESOURCE_PATHS_HASH_PRESENTER" val="43c9451427ba15b6cf8b1b95558292c7785ae1"/>
</p:tagLst>
</file>

<file path=ppt/theme/theme1.xml><?xml version="1.0" encoding="utf-8"?>
<a:theme xmlns:a="http://schemas.openxmlformats.org/drawingml/2006/main" name="Thales_global_4.3_VF">
  <a:themeElements>
    <a:clrScheme name="Thales NEW">
      <a:dk1>
        <a:srgbClr val="242A75"/>
      </a:dk1>
      <a:lt1>
        <a:srgbClr val="FFFFFF"/>
      </a:lt1>
      <a:dk2>
        <a:srgbClr val="242A75"/>
      </a:dk2>
      <a:lt2>
        <a:srgbClr val="309DB5"/>
      </a:lt2>
      <a:accent1>
        <a:srgbClr val="B42573"/>
      </a:accent1>
      <a:accent2>
        <a:srgbClr val="7D7EAB"/>
      </a:accent2>
      <a:accent3>
        <a:srgbClr val="69A3B9"/>
      </a:accent3>
      <a:accent4>
        <a:srgbClr val="253746"/>
      </a:accent4>
      <a:accent5>
        <a:srgbClr val="C3D600"/>
      </a:accent5>
      <a:accent6>
        <a:srgbClr val="E1CD00"/>
      </a:accent6>
      <a:hlink>
        <a:srgbClr val="242A75"/>
      </a:hlink>
      <a:folHlink>
        <a:srgbClr val="242A75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-template-GROUP(16-9).potx" id="{DDD4F233-E006-4270-B8EE-6C032F9BB32A}" vid="{E8958B30-ACE5-496D-B2A0-13F515FCA0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Presentation-template-GROUP(16-9)</Template>
  <TotalTime>317</TotalTime>
  <Words>282</Words>
  <Application>Microsoft Office PowerPoint</Application>
  <PresentationFormat>On-screen Show (16:9)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Lucida Grande</vt:lpstr>
      <vt:lpstr>Arial</vt:lpstr>
      <vt:lpstr>Century Gothic</vt:lpstr>
      <vt:lpstr>Thales_global_4.3_VF</vt:lpstr>
      <vt:lpstr>Coding Dojo Big Data</vt:lpstr>
      <vt:lpstr>Last session review</vt:lpstr>
      <vt:lpstr>Introduction</vt:lpstr>
      <vt:lpstr>Introduction</vt:lpstr>
      <vt:lpstr>Introduction</vt:lpstr>
      <vt:lpstr>Stream Processing</vt:lpstr>
      <vt:lpstr>Kafka Streams</vt:lpstr>
      <vt:lpstr>Kafka Streams DSL</vt:lpstr>
      <vt:lpstr>Kafka Streams Processor API</vt:lpstr>
      <vt:lpstr>Kafka Streams: Hands-on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Dojo Big Data</dc:title>
  <dc:subject/>
  <dc:creator>PELVET Cedric</dc:creator>
  <cp:keywords/>
  <dc:description/>
  <cp:lastModifiedBy>Cedric PELVET</cp:lastModifiedBy>
  <cp:revision>16</cp:revision>
  <dcterms:created xsi:type="dcterms:W3CDTF">2018-09-02T17:02:34Z</dcterms:created>
  <dcterms:modified xsi:type="dcterms:W3CDTF">2018-09-11T21:07:10Z</dcterms:modified>
  <cp:category/>
</cp:coreProperties>
</file>