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3.png"/><Relationship Id="rId23" Type="http://schemas.openxmlformats.org/officeDocument/2006/relationships/image" Target="../media/image44.png"/><Relationship Id="rId24" Type="http://schemas.openxmlformats.org/officeDocument/2006/relationships/image" Target="../media/image45.png"/><Relationship Id="rId25" Type="http://schemas.openxmlformats.org/officeDocument/2006/relationships/image" Target="../media/image46.png"/><Relationship Id="rId26" Type="http://schemas.openxmlformats.org/officeDocument/2006/relationships/image" Target="../media/image47.png"/><Relationship Id="rId27" Type="http://schemas.openxmlformats.org/officeDocument/2006/relationships/image" Target="../media/image48.png"/><Relationship Id="rId28" Type="http://schemas.openxmlformats.org/officeDocument/2006/relationships/image" Target="../media/image49.png"/><Relationship Id="rId29" Type="http://schemas.openxmlformats.org/officeDocument/2006/relationships/image" Target="../media/image50.png"/><Relationship Id="rId30" Type="http://schemas.openxmlformats.org/officeDocument/2006/relationships/image" Target="../media/image51.png"/><Relationship Id="rId31" Type="http://schemas.openxmlformats.org/officeDocument/2006/relationships/image" Target="../media/image5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64273" y="-864952"/>
            <a:ext cx="11979558" cy="11729904"/>
            <a:chOff x="3264273" y="-864952"/>
            <a:chExt cx="11979558" cy="1172990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80000">
              <a:off x="3264273" y="-864952"/>
              <a:ext cx="11979558" cy="1172990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1423" y="3058366"/>
            <a:ext cx="10209524" cy="82857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421244" y="5697395"/>
            <a:ext cx="3210954" cy="496755"/>
            <a:chOff x="3421244" y="5697395"/>
            <a:chExt cx="3210954" cy="49675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3421244" y="5697395"/>
              <a:ext cx="3210954" cy="4967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583208" y="5136752"/>
            <a:ext cx="1897958" cy="515019"/>
            <a:chOff x="6583208" y="5136752"/>
            <a:chExt cx="1897958" cy="51501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6583208" y="5136752"/>
              <a:ext cx="1897958" cy="51501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77604" y="3175776"/>
            <a:ext cx="10942857" cy="82857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819972" y="5802784"/>
            <a:ext cx="3043485" cy="492620"/>
            <a:chOff x="11819972" y="5802784"/>
            <a:chExt cx="3043485" cy="49262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1819972" y="5802784"/>
              <a:ext cx="3043485" cy="4926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305323" y="5740762"/>
            <a:ext cx="3043485" cy="492620"/>
            <a:chOff x="14305323" y="5740762"/>
            <a:chExt cx="3043485" cy="49262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4305323" y="5740762"/>
              <a:ext cx="3043485" cy="4926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19550" y="4502934"/>
            <a:ext cx="3786904" cy="3088220"/>
            <a:chOff x="7519550" y="4502934"/>
            <a:chExt cx="3786904" cy="308822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">
              <a:off x="7519550" y="4502934"/>
              <a:ext cx="3786904" cy="308822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028809" y="2866152"/>
            <a:ext cx="9333333" cy="255238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852545" y="2017096"/>
            <a:ext cx="555025" cy="826803"/>
            <a:chOff x="4852545" y="2017096"/>
            <a:chExt cx="555025" cy="82680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52545" y="2017096"/>
              <a:ext cx="555025" cy="82680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758573" y="8095413"/>
            <a:ext cx="662468" cy="986856"/>
            <a:chOff x="13758573" y="8095413"/>
            <a:chExt cx="662468" cy="98685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758573" y="8095413"/>
              <a:ext cx="662468" cy="98685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230292" y="2430498"/>
            <a:ext cx="668057" cy="995182"/>
            <a:chOff x="4230292" y="2430498"/>
            <a:chExt cx="668057" cy="995182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30292" y="2430498"/>
              <a:ext cx="668057" cy="99518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459909" y="1261872"/>
            <a:ext cx="1105200" cy="1452870"/>
            <a:chOff x="13459909" y="1261872"/>
            <a:chExt cx="1105200" cy="1452870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13538477" y="1314621"/>
              <a:ext cx="948063" cy="1347374"/>
              <a:chOff x="13538477" y="1314621"/>
              <a:chExt cx="948063" cy="134737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420000">
                <a:off x="13538477" y="1314621"/>
                <a:ext cx="948063" cy="134737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3333127" y="2053210"/>
              <a:ext cx="1085578" cy="238432"/>
              <a:chOff x="13333127" y="2053210"/>
              <a:chExt cx="1085578" cy="238432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3900000">
                <a:off x="13333127" y="2053210"/>
                <a:ext cx="1085578" cy="238432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3863809" y="7980573"/>
            <a:ext cx="847251" cy="1204102"/>
            <a:chOff x="3863809" y="7980573"/>
            <a:chExt cx="847251" cy="1204102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9060000">
              <a:off x="3863809" y="7980573"/>
              <a:ext cx="847251" cy="120410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-5232260" y="4279879"/>
            <a:ext cx="11123810" cy="1421194"/>
            <a:chOff x="-5232260" y="4279879"/>
            <a:chExt cx="11123810" cy="142119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-5232260" y="4279879"/>
              <a:ext cx="11123810" cy="1421194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 rot="5400000">
            <a:off x="-2508129" y="6610034"/>
            <a:ext cx="5980952" cy="49523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4961905" y="517771"/>
            <a:ext cx="2609524" cy="726956"/>
            <a:chOff x="14961905" y="517771"/>
            <a:chExt cx="2609524" cy="72695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961905" y="517771"/>
              <a:ext cx="2609524" cy="726956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321771" y="611650"/>
            <a:ext cx="1552381" cy="600000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917360" y="7932263"/>
            <a:ext cx="7492163" cy="1252082"/>
            <a:chOff x="5917360" y="7932263"/>
            <a:chExt cx="7492163" cy="1252082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17360" y="7932263"/>
              <a:ext cx="7492163" cy="1252082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814897" y="8042145"/>
            <a:ext cx="5200000" cy="10571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9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42857" y="3941545"/>
            <a:ext cx="10800000" cy="367803"/>
            <a:chOff x="4342857" y="3941545"/>
            <a:chExt cx="10800000" cy="36780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2857" y="3941545"/>
              <a:ext cx="10800000" cy="3678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09524" y="5361905"/>
            <a:ext cx="4600869" cy="3742857"/>
            <a:chOff x="2209524" y="5361905"/>
            <a:chExt cx="4600869" cy="37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9524" y="5361905"/>
              <a:ext cx="4600869" cy="37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137022" y="4279879"/>
            <a:ext cx="11123810" cy="1421194"/>
            <a:chOff x="-5137022" y="4279879"/>
            <a:chExt cx="11123810" cy="142119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-5137022" y="4279879"/>
              <a:ext cx="11123810" cy="142119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5400000">
            <a:off x="-2484331" y="6634075"/>
            <a:ext cx="5933333" cy="495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43825" y="762025"/>
            <a:ext cx="12409524" cy="425714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17145" y="3569945"/>
            <a:ext cx="9038095" cy="8476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570071" y="1391333"/>
            <a:ext cx="783582" cy="1718496"/>
            <a:chOff x="14570071" y="1391333"/>
            <a:chExt cx="783582" cy="17184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">
              <a:off x="14170071" y="585472"/>
              <a:ext cx="1571429" cy="3438095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">
              <a:off x="14570071" y="1391333"/>
              <a:ext cx="783582" cy="17184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925535" y="4932352"/>
            <a:ext cx="1168847" cy="1168847"/>
            <a:chOff x="3925535" y="4932352"/>
            <a:chExt cx="1168847" cy="11688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25535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53250" y="6377650"/>
            <a:ext cx="3361905" cy="101904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442423" y="5361905"/>
            <a:ext cx="4600869" cy="3742857"/>
            <a:chOff x="7442423" y="5361905"/>
            <a:chExt cx="4600869" cy="374285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42423" y="5361905"/>
              <a:ext cx="4600869" cy="374285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158434" y="4882663"/>
            <a:ext cx="1168847" cy="1168847"/>
            <a:chOff x="9158434" y="4882663"/>
            <a:chExt cx="1168847" cy="1168847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58434" y="4882663"/>
              <a:ext cx="1168847" cy="116884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18179" y="5361905"/>
            <a:ext cx="4600869" cy="3742857"/>
            <a:chOff x="12618179" y="5361905"/>
            <a:chExt cx="4600869" cy="3742857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18179" y="5361905"/>
              <a:ext cx="4600869" cy="374285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334190" y="4932352"/>
            <a:ext cx="1168847" cy="1168847"/>
            <a:chOff x="14334190" y="4932352"/>
            <a:chExt cx="1168847" cy="116884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334190" y="4932352"/>
              <a:ext cx="1168847" cy="116884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337869" y="5062390"/>
            <a:ext cx="1476190" cy="126666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5608666" y="2380401"/>
            <a:ext cx="524169" cy="698609"/>
            <a:chOff x="15608666" y="2380401"/>
            <a:chExt cx="524169" cy="69860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5900000">
              <a:off x="15608666" y="2380401"/>
              <a:ext cx="524169" cy="69860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986219" y="1322827"/>
            <a:ext cx="729905" cy="203094"/>
            <a:chOff x="3986219" y="1322827"/>
            <a:chExt cx="729905" cy="20309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2760000">
              <a:off x="3986219" y="1322827"/>
              <a:ext cx="729905" cy="20309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853332" y="2400080"/>
            <a:ext cx="411148" cy="612474"/>
            <a:chOff x="3853332" y="2400080"/>
            <a:chExt cx="411148" cy="612474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853332" y="2400080"/>
              <a:ext cx="411148" cy="612474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171637" y="5061997"/>
            <a:ext cx="1476190" cy="126666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29214" y="5062390"/>
            <a:ext cx="1428571" cy="126666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209524" y="7583055"/>
            <a:ext cx="4609524" cy="154002"/>
            <a:chOff x="2209524" y="7583055"/>
            <a:chExt cx="4609524" cy="15400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09524" y="7583055"/>
              <a:ext cx="4609524" cy="154002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786155" y="6015488"/>
            <a:ext cx="4133333" cy="1714286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948059" y="7762735"/>
            <a:ext cx="3695238" cy="116190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454658" y="7583055"/>
            <a:ext cx="4609524" cy="154002"/>
            <a:chOff x="7454658" y="7583055"/>
            <a:chExt cx="4609524" cy="15400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54658" y="7583055"/>
              <a:ext cx="4609524" cy="154002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000859" y="6377650"/>
            <a:ext cx="3733333" cy="101904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3162763" y="7762735"/>
            <a:ext cx="3333333" cy="116190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2657100" y="7583055"/>
            <a:ext cx="4609524" cy="154002"/>
            <a:chOff x="12657100" y="7583055"/>
            <a:chExt cx="4609524" cy="15400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657100" y="7583055"/>
              <a:ext cx="4609524" cy="15400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5714286" y="247619"/>
            <a:ext cx="2952381" cy="589862"/>
            <a:chOff x="15714286" y="247619"/>
            <a:chExt cx="2952381" cy="58986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714286" y="247619"/>
              <a:ext cx="2952381" cy="589862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6657101" y="352078"/>
            <a:ext cx="1019048" cy="447619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2579628" y="7760543"/>
            <a:ext cx="3980952" cy="120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2021-03-05T18:04:45Z</dcterms:created>
  <dcterms:modified xsi:type="dcterms:W3CDTF">2021-03-05T18:04:45Z</dcterms:modified>
</cp:coreProperties>
</file>