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9EF28F-80C2-4905-99DE-097A97DF5E6C}">
          <p14:sldIdLst>
            <p14:sldId id="256"/>
            <p14:sldId id="257"/>
          </p14:sldIdLst>
        </p14:section>
        <p14:section name="Voting" id="{E553B3D5-043F-4BDB-9817-E89A30BEE95B}">
          <p14:sldIdLst>
            <p14:sldId id="258"/>
            <p14:sldId id="259"/>
            <p14:sldId id="260"/>
            <p14:sldId id="261"/>
            <p14:sldId id="262"/>
            <p14:sldId id="263"/>
          </p14:sldIdLst>
        </p14:section>
        <p14:section name="Processing Ballots" id="{739DCE1F-A948-48F6-90CE-0AA930E6DAED}">
          <p14:sldIdLst>
            <p14:sldId id="264"/>
          </p14:sldIdLst>
        </p14:section>
        <p14:section name="Auditing" id="{FD33FBEA-07AA-4B94-8C06-B76E64C9758B}">
          <p14:sldIdLst>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246AB-26CC-43C8-9F9B-0AA6CD7D2FB7}" v="14" dt="2020-11-09T03:14:28.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10"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yton Byrd" userId="f25bcf143ed1c3de" providerId="LiveId" clId="{E17246AB-26CC-43C8-9F9B-0AA6CD7D2FB7}"/>
    <pc:docChg chg="custSel addSld modSld sldOrd addSection modSection">
      <pc:chgData name="Payton Byrd" userId="f25bcf143ed1c3de" providerId="LiveId" clId="{E17246AB-26CC-43C8-9F9B-0AA6CD7D2FB7}" dt="2020-11-09T03:33:46.807" v="5416" actId="20577"/>
      <pc:docMkLst>
        <pc:docMk/>
      </pc:docMkLst>
      <pc:sldChg chg="modSp mod">
        <pc:chgData name="Payton Byrd" userId="f25bcf143ed1c3de" providerId="LiveId" clId="{E17246AB-26CC-43C8-9F9B-0AA6CD7D2FB7}" dt="2020-11-09T03:33:46.807" v="5416" actId="20577"/>
        <pc:sldMkLst>
          <pc:docMk/>
          <pc:sldMk cId="185854041" sldId="256"/>
        </pc:sldMkLst>
        <pc:spChg chg="mod">
          <ac:chgData name="Payton Byrd" userId="f25bcf143ed1c3de" providerId="LiveId" clId="{E17246AB-26CC-43C8-9F9B-0AA6CD7D2FB7}" dt="2020-11-09T03:33:46.807" v="5416" actId="20577"/>
          <ac:spMkLst>
            <pc:docMk/>
            <pc:sldMk cId="185854041" sldId="256"/>
            <ac:spMk id="2" creationId="{D8F1E112-E0BF-45BD-81FC-06ECFADC6958}"/>
          </ac:spMkLst>
        </pc:spChg>
      </pc:sldChg>
      <pc:sldChg chg="modSp mod">
        <pc:chgData name="Payton Byrd" userId="f25bcf143ed1c3de" providerId="LiveId" clId="{E17246AB-26CC-43C8-9F9B-0AA6CD7D2FB7}" dt="2020-11-09T03:24:12.236" v="5284" actId="20577"/>
        <pc:sldMkLst>
          <pc:docMk/>
          <pc:sldMk cId="2869509009" sldId="257"/>
        </pc:sldMkLst>
        <pc:spChg chg="mod">
          <ac:chgData name="Payton Byrd" userId="f25bcf143ed1c3de" providerId="LiveId" clId="{E17246AB-26CC-43C8-9F9B-0AA6CD7D2FB7}" dt="2020-11-09T03:24:12.236" v="5284" actId="20577"/>
          <ac:spMkLst>
            <pc:docMk/>
            <pc:sldMk cId="2869509009" sldId="257"/>
            <ac:spMk id="3" creationId="{79AAC29B-1569-404B-A1F9-D6DCBCF5238C}"/>
          </ac:spMkLst>
        </pc:spChg>
      </pc:sldChg>
      <pc:sldChg chg="addSp delSp modSp new mod">
        <pc:chgData name="Payton Byrd" userId="f25bcf143ed1c3de" providerId="LiveId" clId="{E17246AB-26CC-43C8-9F9B-0AA6CD7D2FB7}" dt="2020-11-09T03:25:30.141" v="5296" actId="20577"/>
        <pc:sldMkLst>
          <pc:docMk/>
          <pc:sldMk cId="2215454725" sldId="258"/>
        </pc:sldMkLst>
        <pc:spChg chg="mod">
          <ac:chgData name="Payton Byrd" userId="f25bcf143ed1c3de" providerId="LiveId" clId="{E17246AB-26CC-43C8-9F9B-0AA6CD7D2FB7}" dt="2020-11-09T02:24:45.095" v="31" actId="20577"/>
          <ac:spMkLst>
            <pc:docMk/>
            <pc:sldMk cId="2215454725" sldId="258"/>
            <ac:spMk id="2" creationId="{12496A82-4866-476B-9BA4-0B3DDC6C43E6}"/>
          </ac:spMkLst>
        </pc:spChg>
        <pc:spChg chg="mod">
          <ac:chgData name="Payton Byrd" userId="f25bcf143ed1c3de" providerId="LiveId" clId="{E17246AB-26CC-43C8-9F9B-0AA6CD7D2FB7}" dt="2020-11-09T03:25:30.141" v="5296" actId="20577"/>
          <ac:spMkLst>
            <pc:docMk/>
            <pc:sldMk cId="2215454725" sldId="258"/>
            <ac:spMk id="3" creationId="{05662B4E-E738-41F2-959A-23CF45663808}"/>
          </ac:spMkLst>
        </pc:spChg>
        <pc:spChg chg="del mod">
          <ac:chgData name="Payton Byrd" userId="f25bcf143ed1c3de" providerId="LiveId" clId="{E17246AB-26CC-43C8-9F9B-0AA6CD7D2FB7}" dt="2020-11-09T02:23:25.847" v="24"/>
          <ac:spMkLst>
            <pc:docMk/>
            <pc:sldMk cId="2215454725" sldId="258"/>
            <ac:spMk id="4" creationId="{BE92020A-156B-4419-B8E0-88065B209DBD}"/>
          </ac:spMkLst>
        </pc:spChg>
        <pc:picChg chg="add mod">
          <ac:chgData name="Payton Byrd" userId="f25bcf143ed1c3de" providerId="LiveId" clId="{E17246AB-26CC-43C8-9F9B-0AA6CD7D2FB7}" dt="2020-11-09T02:24:34.507" v="28" actId="1076"/>
          <ac:picMkLst>
            <pc:docMk/>
            <pc:sldMk cId="2215454725" sldId="258"/>
            <ac:picMk id="1026" creationId="{3EDB6C6C-32DD-4922-AF56-B0448BC40C22}"/>
          </ac:picMkLst>
        </pc:picChg>
      </pc:sldChg>
      <pc:sldChg chg="addSp delSp modSp new mod">
        <pc:chgData name="Payton Byrd" userId="f25bcf143ed1c3de" providerId="LiveId" clId="{E17246AB-26CC-43C8-9F9B-0AA6CD7D2FB7}" dt="2020-11-09T03:26:12.868" v="5298" actId="20577"/>
        <pc:sldMkLst>
          <pc:docMk/>
          <pc:sldMk cId="1889700818" sldId="259"/>
        </pc:sldMkLst>
        <pc:spChg chg="mod">
          <ac:chgData name="Payton Byrd" userId="f25bcf143ed1c3de" providerId="LiveId" clId="{E17246AB-26CC-43C8-9F9B-0AA6CD7D2FB7}" dt="2020-11-09T02:31:28.012" v="666" actId="20577"/>
          <ac:spMkLst>
            <pc:docMk/>
            <pc:sldMk cId="1889700818" sldId="259"/>
            <ac:spMk id="2" creationId="{95A24F66-315A-4E02-A8B6-9EA49C4F7C4B}"/>
          </ac:spMkLst>
        </pc:spChg>
        <pc:spChg chg="mod">
          <ac:chgData name="Payton Byrd" userId="f25bcf143ed1c3de" providerId="LiveId" clId="{E17246AB-26CC-43C8-9F9B-0AA6CD7D2FB7}" dt="2020-11-09T03:26:12.868" v="5298" actId="20577"/>
          <ac:spMkLst>
            <pc:docMk/>
            <pc:sldMk cId="1889700818" sldId="259"/>
            <ac:spMk id="3" creationId="{3AABFAD3-ECB7-4E95-B0F7-A60DC6358F44}"/>
          </ac:spMkLst>
        </pc:spChg>
        <pc:spChg chg="del">
          <ac:chgData name="Payton Byrd" userId="f25bcf143ed1c3de" providerId="LiveId" clId="{E17246AB-26CC-43C8-9F9B-0AA6CD7D2FB7}" dt="2020-11-09T02:31:48.879" v="667"/>
          <ac:spMkLst>
            <pc:docMk/>
            <pc:sldMk cId="1889700818" sldId="259"/>
            <ac:spMk id="4" creationId="{32C1177F-D09F-4411-AE40-FD1519FA729F}"/>
          </ac:spMkLst>
        </pc:spChg>
        <pc:picChg chg="add mod">
          <ac:chgData name="Payton Byrd" userId="f25bcf143ed1c3de" providerId="LiveId" clId="{E17246AB-26CC-43C8-9F9B-0AA6CD7D2FB7}" dt="2020-11-09T02:31:48.879" v="667"/>
          <ac:picMkLst>
            <pc:docMk/>
            <pc:sldMk cId="1889700818" sldId="259"/>
            <ac:picMk id="2050" creationId="{7761E1F6-0B1E-43AC-8EC9-785B7599F329}"/>
          </ac:picMkLst>
        </pc:picChg>
      </pc:sldChg>
      <pc:sldChg chg="addSp delSp modSp new mod">
        <pc:chgData name="Payton Byrd" userId="f25bcf143ed1c3de" providerId="LiveId" clId="{E17246AB-26CC-43C8-9F9B-0AA6CD7D2FB7}" dt="2020-11-09T03:27:17.591" v="5336" actId="20577"/>
        <pc:sldMkLst>
          <pc:docMk/>
          <pc:sldMk cId="3854882320" sldId="260"/>
        </pc:sldMkLst>
        <pc:spChg chg="mod">
          <ac:chgData name="Payton Byrd" userId="f25bcf143ed1c3de" providerId="LiveId" clId="{E17246AB-26CC-43C8-9F9B-0AA6CD7D2FB7}" dt="2020-11-09T02:38:10.393" v="1139" actId="20577"/>
          <ac:spMkLst>
            <pc:docMk/>
            <pc:sldMk cId="3854882320" sldId="260"/>
            <ac:spMk id="2" creationId="{76FE67F0-225A-442F-9D49-410211F2D8CF}"/>
          </ac:spMkLst>
        </pc:spChg>
        <pc:spChg chg="mod">
          <ac:chgData name="Payton Byrd" userId="f25bcf143ed1c3de" providerId="LiveId" clId="{E17246AB-26CC-43C8-9F9B-0AA6CD7D2FB7}" dt="2020-11-09T03:27:17.591" v="5336" actId="20577"/>
          <ac:spMkLst>
            <pc:docMk/>
            <pc:sldMk cId="3854882320" sldId="260"/>
            <ac:spMk id="3" creationId="{DDBB3A31-B3C9-406B-A82C-10988EF04F71}"/>
          </ac:spMkLst>
        </pc:spChg>
        <pc:spChg chg="del">
          <ac:chgData name="Payton Byrd" userId="f25bcf143ed1c3de" providerId="LiveId" clId="{E17246AB-26CC-43C8-9F9B-0AA6CD7D2FB7}" dt="2020-11-09T02:37:27.431" v="1073"/>
          <ac:spMkLst>
            <pc:docMk/>
            <pc:sldMk cId="3854882320" sldId="260"/>
            <ac:spMk id="4" creationId="{009CE44C-489E-4F8E-A998-D93CB95187AA}"/>
          </ac:spMkLst>
        </pc:spChg>
        <pc:picChg chg="add mod">
          <ac:chgData name="Payton Byrd" userId="f25bcf143ed1c3de" providerId="LiveId" clId="{E17246AB-26CC-43C8-9F9B-0AA6CD7D2FB7}" dt="2020-11-09T02:37:27.431" v="1073"/>
          <ac:picMkLst>
            <pc:docMk/>
            <pc:sldMk cId="3854882320" sldId="260"/>
            <ac:picMk id="3074" creationId="{C46AE2FF-CB7E-4123-B33C-6508BD3B5532}"/>
          </ac:picMkLst>
        </pc:picChg>
      </pc:sldChg>
      <pc:sldChg chg="addSp delSp modSp new mod">
        <pc:chgData name="Payton Byrd" userId="f25bcf143ed1c3de" providerId="LiveId" clId="{E17246AB-26CC-43C8-9F9B-0AA6CD7D2FB7}" dt="2020-11-09T03:28:47.035" v="5371" actId="20577"/>
        <pc:sldMkLst>
          <pc:docMk/>
          <pc:sldMk cId="1498007326" sldId="261"/>
        </pc:sldMkLst>
        <pc:spChg chg="mod">
          <ac:chgData name="Payton Byrd" userId="f25bcf143ed1c3de" providerId="LiveId" clId="{E17246AB-26CC-43C8-9F9B-0AA6CD7D2FB7}" dt="2020-11-09T02:44:17.761" v="1766" actId="20577"/>
          <ac:spMkLst>
            <pc:docMk/>
            <pc:sldMk cId="1498007326" sldId="261"/>
            <ac:spMk id="2" creationId="{14965042-7FB9-4D3E-B4E5-70CB2CC4F09C}"/>
          </ac:spMkLst>
        </pc:spChg>
        <pc:spChg chg="mod">
          <ac:chgData name="Payton Byrd" userId="f25bcf143ed1c3de" providerId="LiveId" clId="{E17246AB-26CC-43C8-9F9B-0AA6CD7D2FB7}" dt="2020-11-09T03:28:47.035" v="5371" actId="20577"/>
          <ac:spMkLst>
            <pc:docMk/>
            <pc:sldMk cId="1498007326" sldId="261"/>
            <ac:spMk id="3" creationId="{CB30C16B-2330-48E9-BAAB-A662D357E52D}"/>
          </ac:spMkLst>
        </pc:spChg>
        <pc:spChg chg="del">
          <ac:chgData name="Payton Byrd" userId="f25bcf143ed1c3de" providerId="LiveId" clId="{E17246AB-26CC-43C8-9F9B-0AA6CD7D2FB7}" dt="2020-11-09T02:44:33.055" v="1767"/>
          <ac:spMkLst>
            <pc:docMk/>
            <pc:sldMk cId="1498007326" sldId="261"/>
            <ac:spMk id="4" creationId="{CEB90C45-FB5F-443A-8CE6-A9F54F7D36F7}"/>
          </ac:spMkLst>
        </pc:spChg>
        <pc:picChg chg="add mod">
          <ac:chgData name="Payton Byrd" userId="f25bcf143ed1c3de" providerId="LiveId" clId="{E17246AB-26CC-43C8-9F9B-0AA6CD7D2FB7}" dt="2020-11-09T02:44:38.795" v="1768" actId="1076"/>
          <ac:picMkLst>
            <pc:docMk/>
            <pc:sldMk cId="1498007326" sldId="261"/>
            <ac:picMk id="4098" creationId="{E7EBF9DF-8BFF-4EB9-9C58-BD39179F230F}"/>
          </ac:picMkLst>
        </pc:picChg>
      </pc:sldChg>
      <pc:sldChg chg="addSp delSp modSp new mod">
        <pc:chgData name="Payton Byrd" userId="f25bcf143ed1c3de" providerId="LiveId" clId="{E17246AB-26CC-43C8-9F9B-0AA6CD7D2FB7}" dt="2020-11-09T02:57:56.847" v="3016" actId="20577"/>
        <pc:sldMkLst>
          <pc:docMk/>
          <pc:sldMk cId="1412846721" sldId="262"/>
        </pc:sldMkLst>
        <pc:spChg chg="mod">
          <ac:chgData name="Payton Byrd" userId="f25bcf143ed1c3de" providerId="LiveId" clId="{E17246AB-26CC-43C8-9F9B-0AA6CD7D2FB7}" dt="2020-11-09T02:53:59.557" v="2597" actId="20577"/>
          <ac:spMkLst>
            <pc:docMk/>
            <pc:sldMk cId="1412846721" sldId="262"/>
            <ac:spMk id="2" creationId="{0B402D6D-68BE-41A0-BF61-0D23CCF4D229}"/>
          </ac:spMkLst>
        </pc:spChg>
        <pc:spChg chg="mod">
          <ac:chgData name="Payton Byrd" userId="f25bcf143ed1c3de" providerId="LiveId" clId="{E17246AB-26CC-43C8-9F9B-0AA6CD7D2FB7}" dt="2020-11-09T02:57:56.847" v="3016" actId="20577"/>
          <ac:spMkLst>
            <pc:docMk/>
            <pc:sldMk cId="1412846721" sldId="262"/>
            <ac:spMk id="3" creationId="{8D053331-84F4-4EFE-8BE3-4685A879BBE0}"/>
          </ac:spMkLst>
        </pc:spChg>
        <pc:spChg chg="del">
          <ac:chgData name="Payton Byrd" userId="f25bcf143ed1c3de" providerId="LiveId" clId="{E17246AB-26CC-43C8-9F9B-0AA6CD7D2FB7}" dt="2020-11-09T02:54:03.841" v="2598"/>
          <ac:spMkLst>
            <pc:docMk/>
            <pc:sldMk cId="1412846721" sldId="262"/>
            <ac:spMk id="4" creationId="{2C86F9BC-0EBB-46A3-867D-ABDE1A731138}"/>
          </ac:spMkLst>
        </pc:spChg>
        <pc:picChg chg="add mod">
          <ac:chgData name="Payton Byrd" userId="f25bcf143ed1c3de" providerId="LiveId" clId="{E17246AB-26CC-43C8-9F9B-0AA6CD7D2FB7}" dt="2020-11-09T02:54:03.841" v="2598"/>
          <ac:picMkLst>
            <pc:docMk/>
            <pc:sldMk cId="1412846721" sldId="262"/>
            <ac:picMk id="5122" creationId="{863CBF49-B45B-49E2-817D-41580AFD76F5}"/>
          </ac:picMkLst>
        </pc:picChg>
      </pc:sldChg>
      <pc:sldChg chg="addSp delSp modSp new mod">
        <pc:chgData name="Payton Byrd" userId="f25bcf143ed1c3de" providerId="LiveId" clId="{E17246AB-26CC-43C8-9F9B-0AA6CD7D2FB7}" dt="2020-11-09T03:31:21.554" v="5395" actId="20577"/>
        <pc:sldMkLst>
          <pc:docMk/>
          <pc:sldMk cId="2416900110" sldId="263"/>
        </pc:sldMkLst>
        <pc:spChg chg="mod">
          <ac:chgData name="Payton Byrd" userId="f25bcf143ed1c3de" providerId="LiveId" clId="{E17246AB-26CC-43C8-9F9B-0AA6CD7D2FB7}" dt="2020-11-09T02:58:22.545" v="3038" actId="20577"/>
          <ac:spMkLst>
            <pc:docMk/>
            <pc:sldMk cId="2416900110" sldId="263"/>
            <ac:spMk id="2" creationId="{E61EF427-7B51-4BED-BAB2-B09984D850B5}"/>
          </ac:spMkLst>
        </pc:spChg>
        <pc:spChg chg="mod">
          <ac:chgData name="Payton Byrd" userId="f25bcf143ed1c3de" providerId="LiveId" clId="{E17246AB-26CC-43C8-9F9B-0AA6CD7D2FB7}" dt="2020-11-09T03:31:21.554" v="5395" actId="20577"/>
          <ac:spMkLst>
            <pc:docMk/>
            <pc:sldMk cId="2416900110" sldId="263"/>
            <ac:spMk id="3" creationId="{5C45A37B-C49D-4953-9404-61A26D443C22}"/>
          </ac:spMkLst>
        </pc:spChg>
        <pc:spChg chg="del">
          <ac:chgData name="Payton Byrd" userId="f25bcf143ed1c3de" providerId="LiveId" clId="{E17246AB-26CC-43C8-9F9B-0AA6CD7D2FB7}" dt="2020-11-09T02:58:57.780" v="3039"/>
          <ac:spMkLst>
            <pc:docMk/>
            <pc:sldMk cId="2416900110" sldId="263"/>
            <ac:spMk id="4" creationId="{6B17131F-38D8-461F-8F6A-5A9C3E0D6880}"/>
          </ac:spMkLst>
        </pc:spChg>
        <pc:picChg chg="add mod">
          <ac:chgData name="Payton Byrd" userId="f25bcf143ed1c3de" providerId="LiveId" clId="{E17246AB-26CC-43C8-9F9B-0AA6CD7D2FB7}" dt="2020-11-09T02:58:57.780" v="3039"/>
          <ac:picMkLst>
            <pc:docMk/>
            <pc:sldMk cId="2416900110" sldId="263"/>
            <ac:picMk id="6146" creationId="{21153920-E873-4FFD-8D4D-E020A7B10AF6}"/>
          </ac:picMkLst>
        </pc:picChg>
      </pc:sldChg>
      <pc:sldChg chg="addSp delSp modSp new mod">
        <pc:chgData name="Payton Byrd" userId="f25bcf143ed1c3de" providerId="LiveId" clId="{E17246AB-26CC-43C8-9F9B-0AA6CD7D2FB7}" dt="2020-11-09T03:32:52.756" v="5407" actId="20577"/>
        <pc:sldMkLst>
          <pc:docMk/>
          <pc:sldMk cId="441985131" sldId="264"/>
        </pc:sldMkLst>
        <pc:spChg chg="mod">
          <ac:chgData name="Payton Byrd" userId="f25bcf143ed1c3de" providerId="LiveId" clId="{E17246AB-26CC-43C8-9F9B-0AA6CD7D2FB7}" dt="2020-11-09T03:06:19.932" v="3804" actId="20577"/>
          <ac:spMkLst>
            <pc:docMk/>
            <pc:sldMk cId="441985131" sldId="264"/>
            <ac:spMk id="2" creationId="{CBDE32E8-DE29-48C3-A629-CF07E5559C34}"/>
          </ac:spMkLst>
        </pc:spChg>
        <pc:spChg chg="mod">
          <ac:chgData name="Payton Byrd" userId="f25bcf143ed1c3de" providerId="LiveId" clId="{E17246AB-26CC-43C8-9F9B-0AA6CD7D2FB7}" dt="2020-11-09T03:32:52.756" v="5407" actId="20577"/>
          <ac:spMkLst>
            <pc:docMk/>
            <pc:sldMk cId="441985131" sldId="264"/>
            <ac:spMk id="3" creationId="{9A5C2F5D-E8FF-4C06-8447-6D030DBB0924}"/>
          </ac:spMkLst>
        </pc:spChg>
        <pc:spChg chg="del">
          <ac:chgData name="Payton Byrd" userId="f25bcf143ed1c3de" providerId="LiveId" clId="{E17246AB-26CC-43C8-9F9B-0AA6CD7D2FB7}" dt="2020-11-09T03:06:39.670" v="3805"/>
          <ac:spMkLst>
            <pc:docMk/>
            <pc:sldMk cId="441985131" sldId="264"/>
            <ac:spMk id="4" creationId="{EA744C6E-123C-40D8-A191-CAC810D133A2}"/>
          </ac:spMkLst>
        </pc:spChg>
        <pc:picChg chg="add mod">
          <ac:chgData name="Payton Byrd" userId="f25bcf143ed1c3de" providerId="LiveId" clId="{E17246AB-26CC-43C8-9F9B-0AA6CD7D2FB7}" dt="2020-11-09T03:06:39.670" v="3805"/>
          <ac:picMkLst>
            <pc:docMk/>
            <pc:sldMk cId="441985131" sldId="264"/>
            <ac:picMk id="7170" creationId="{38AA3CF9-81CD-4EEE-ADF2-934BC196CD59}"/>
          </ac:picMkLst>
        </pc:picChg>
      </pc:sldChg>
      <pc:sldChg chg="addSp delSp modSp new mod modClrScheme chgLayout">
        <pc:chgData name="Payton Byrd" userId="f25bcf143ed1c3de" providerId="LiveId" clId="{E17246AB-26CC-43C8-9F9B-0AA6CD7D2FB7}" dt="2020-11-09T03:22:14.752" v="5272" actId="20577"/>
        <pc:sldMkLst>
          <pc:docMk/>
          <pc:sldMk cId="4032090479" sldId="265"/>
        </pc:sldMkLst>
        <pc:spChg chg="mod ord">
          <ac:chgData name="Payton Byrd" userId="f25bcf143ed1c3de" providerId="LiveId" clId="{E17246AB-26CC-43C8-9F9B-0AA6CD7D2FB7}" dt="2020-11-09T03:14:05.176" v="4609" actId="700"/>
          <ac:spMkLst>
            <pc:docMk/>
            <pc:sldMk cId="4032090479" sldId="265"/>
            <ac:spMk id="2" creationId="{DF85342F-07A6-4156-9130-2D008980F496}"/>
          </ac:spMkLst>
        </pc:spChg>
        <pc:spChg chg="del">
          <ac:chgData name="Payton Byrd" userId="f25bcf143ed1c3de" providerId="LiveId" clId="{E17246AB-26CC-43C8-9F9B-0AA6CD7D2FB7}" dt="2020-11-09T03:14:05.176" v="4609" actId="700"/>
          <ac:spMkLst>
            <pc:docMk/>
            <pc:sldMk cId="4032090479" sldId="265"/>
            <ac:spMk id="3" creationId="{CF522CBD-7D0A-432D-A28F-2156E7DE4D28}"/>
          </ac:spMkLst>
        </pc:spChg>
        <pc:spChg chg="del mod ord">
          <ac:chgData name="Payton Byrd" userId="f25bcf143ed1c3de" providerId="LiveId" clId="{E17246AB-26CC-43C8-9F9B-0AA6CD7D2FB7}" dt="2020-11-09T03:14:05.176" v="4609" actId="700"/>
          <ac:spMkLst>
            <pc:docMk/>
            <pc:sldMk cId="4032090479" sldId="265"/>
            <ac:spMk id="4" creationId="{8F88EBFC-9FD4-4E62-B324-14A67E3065A8}"/>
          </ac:spMkLst>
        </pc:spChg>
        <pc:spChg chg="del">
          <ac:chgData name="Payton Byrd" userId="f25bcf143ed1c3de" providerId="LiveId" clId="{E17246AB-26CC-43C8-9F9B-0AA6CD7D2FB7}" dt="2020-11-09T03:14:05.176" v="4609" actId="700"/>
          <ac:spMkLst>
            <pc:docMk/>
            <pc:sldMk cId="4032090479" sldId="265"/>
            <ac:spMk id="5" creationId="{41EBF779-D2B0-40FD-89EC-EDB5B3534E6F}"/>
          </ac:spMkLst>
        </pc:spChg>
        <pc:spChg chg="del mod ord">
          <ac:chgData name="Payton Byrd" userId="f25bcf143ed1c3de" providerId="LiveId" clId="{E17246AB-26CC-43C8-9F9B-0AA6CD7D2FB7}" dt="2020-11-09T03:14:05.176" v="4609" actId="700"/>
          <ac:spMkLst>
            <pc:docMk/>
            <pc:sldMk cId="4032090479" sldId="265"/>
            <ac:spMk id="6" creationId="{5EDDD454-D194-449D-AC50-13E3B823894B}"/>
          </ac:spMkLst>
        </pc:spChg>
        <pc:spChg chg="add mod ord">
          <ac:chgData name="Payton Byrd" userId="f25bcf143ed1c3de" providerId="LiveId" clId="{E17246AB-26CC-43C8-9F9B-0AA6CD7D2FB7}" dt="2020-11-09T03:22:14.752" v="5272" actId="20577"/>
          <ac:spMkLst>
            <pc:docMk/>
            <pc:sldMk cId="4032090479" sldId="265"/>
            <ac:spMk id="7" creationId="{22EC956B-1EA4-4C78-BFA1-7F9EB3BF5203}"/>
          </ac:spMkLst>
        </pc:spChg>
        <pc:spChg chg="add del mod ord">
          <ac:chgData name="Payton Byrd" userId="f25bcf143ed1c3de" providerId="LiveId" clId="{E17246AB-26CC-43C8-9F9B-0AA6CD7D2FB7}" dt="2020-11-09T03:14:18.471" v="4610"/>
          <ac:spMkLst>
            <pc:docMk/>
            <pc:sldMk cId="4032090479" sldId="265"/>
            <ac:spMk id="8" creationId="{A8BE7C73-48EA-479C-B650-6BA0D32B6C33}"/>
          </ac:spMkLst>
        </pc:spChg>
        <pc:picChg chg="add mod">
          <ac:chgData name="Payton Byrd" userId="f25bcf143ed1c3de" providerId="LiveId" clId="{E17246AB-26CC-43C8-9F9B-0AA6CD7D2FB7}" dt="2020-11-09T03:14:28.899" v="4611" actId="1076"/>
          <ac:picMkLst>
            <pc:docMk/>
            <pc:sldMk cId="4032090479" sldId="265"/>
            <ac:picMk id="8194" creationId="{F69D8A6A-1271-49F0-A765-5C7E491ABE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2289-BBF2-4B10-AC97-F30F5E223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62F8DB-A6EF-445C-94B7-37C84B82D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A6091-22C6-4FFA-8E9C-6D19353C2C5C}"/>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5" name="Footer Placeholder 4">
            <a:extLst>
              <a:ext uri="{FF2B5EF4-FFF2-40B4-BE49-F238E27FC236}">
                <a16:creationId xmlns:a16="http://schemas.microsoft.com/office/drawing/2014/main" id="{96F7F626-9A1C-42A9-A81C-8FDA8EE24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94CAE-D410-4EA0-ADE2-B9CCF145FF1A}"/>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122900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C5F0-2F39-42D9-B8DC-C833F7C38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FE142-EA69-4CBE-8CCF-8C9247610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354B2-6558-497D-85FE-B4AA9BE0ECC2}"/>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5" name="Footer Placeholder 4">
            <a:extLst>
              <a:ext uri="{FF2B5EF4-FFF2-40B4-BE49-F238E27FC236}">
                <a16:creationId xmlns:a16="http://schemas.microsoft.com/office/drawing/2014/main" id="{0BCA6E82-0F31-400B-8DD7-83078589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EC5FC-C308-4C2E-B7B5-3C6B48FBD308}"/>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202328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F02F2-D306-4E88-BA40-C1AA9802A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79B099-2E9E-4358-81B5-E1AE57605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91921-DE48-44A1-A903-D5926BEB5E75}"/>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5" name="Footer Placeholder 4">
            <a:extLst>
              <a:ext uri="{FF2B5EF4-FFF2-40B4-BE49-F238E27FC236}">
                <a16:creationId xmlns:a16="http://schemas.microsoft.com/office/drawing/2014/main" id="{9854C1F2-E2B0-4BED-955B-0DA950C36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5DDA8-5969-465F-AC38-D09DFAC40FBD}"/>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325097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F327-BF4A-46BA-AA8E-EBBF34DB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0C40E-2A5C-4EFC-8F9C-E5B603849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3BFA7-B9B8-4A22-91F7-E65611D02274}"/>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5" name="Footer Placeholder 4">
            <a:extLst>
              <a:ext uri="{FF2B5EF4-FFF2-40B4-BE49-F238E27FC236}">
                <a16:creationId xmlns:a16="http://schemas.microsoft.com/office/drawing/2014/main" id="{5A878201-18E4-4D4E-95EB-E15D5A928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B2D9E-D269-497B-8D71-C18D8ADB6F84}"/>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18435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7147-0A6A-4634-B948-EEDBE940F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145C8-8E99-42EC-AE31-D5C945908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0C610-B4AC-46E0-8109-A32FD8963B49}"/>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5" name="Footer Placeholder 4">
            <a:extLst>
              <a:ext uri="{FF2B5EF4-FFF2-40B4-BE49-F238E27FC236}">
                <a16:creationId xmlns:a16="http://schemas.microsoft.com/office/drawing/2014/main" id="{4DF7C811-34E2-45CB-91FB-29EA958CC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4338A-34E6-4024-AA1D-DA73AC800A93}"/>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605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EF89-7897-49C3-B0D9-9640E5835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B18F-4EC3-4846-B750-C19AFF2311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13F559-FA35-43D5-943E-30257D293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1BC284-83CA-4F98-A9D9-845067816F71}"/>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6" name="Footer Placeholder 5">
            <a:extLst>
              <a:ext uri="{FF2B5EF4-FFF2-40B4-BE49-F238E27FC236}">
                <a16:creationId xmlns:a16="http://schemas.microsoft.com/office/drawing/2014/main" id="{8A237A8D-3D21-431A-9452-45356F32B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49F61-F8F4-44B4-81F5-FA7C8B07FB9D}"/>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283995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8B7-D12F-44AD-A44D-586C96280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486A36-9ED8-49D3-AFA8-F884184DA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C390A-7098-471E-BE24-B5E590AA8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8CF302-5BEF-4499-8E3D-91D86FBB6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93739-B850-4444-9F3B-8D89D925C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AB0C3E-BFF0-43BA-9BC7-2285AAE6CB34}"/>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8" name="Footer Placeholder 7">
            <a:extLst>
              <a:ext uri="{FF2B5EF4-FFF2-40B4-BE49-F238E27FC236}">
                <a16:creationId xmlns:a16="http://schemas.microsoft.com/office/drawing/2014/main" id="{023E476D-E0FB-4C80-8F27-0E1EC8FBFE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CCBAD-CC6B-4DFC-ABEC-23978D3F8756}"/>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261409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2953-6D57-4EE8-A236-F0C375D606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C002-CB41-41EA-9B15-250D196425C4}"/>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4" name="Footer Placeholder 3">
            <a:extLst>
              <a:ext uri="{FF2B5EF4-FFF2-40B4-BE49-F238E27FC236}">
                <a16:creationId xmlns:a16="http://schemas.microsoft.com/office/drawing/2014/main" id="{D45F98A6-D0C5-44C9-9AEC-E9358BC4D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E70420-C9A3-4A54-9CC6-295C3E79E57E}"/>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231047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B6A92-99A0-42A2-98FE-349722738532}"/>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3" name="Footer Placeholder 2">
            <a:extLst>
              <a:ext uri="{FF2B5EF4-FFF2-40B4-BE49-F238E27FC236}">
                <a16:creationId xmlns:a16="http://schemas.microsoft.com/office/drawing/2014/main" id="{9EF10BDD-38A3-41FA-80F7-D04ECE53CE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C21E31-5CC7-4A11-837E-965EF7405574}"/>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184344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5458-6591-4785-AD02-9EE200D53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588719-6545-4FC3-B417-A9D373EF8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E5DD1-92E7-4385-B8DE-82D5234C0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2A73D-89F2-4A8A-9918-78A16BEFA153}"/>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6" name="Footer Placeholder 5">
            <a:extLst>
              <a:ext uri="{FF2B5EF4-FFF2-40B4-BE49-F238E27FC236}">
                <a16:creationId xmlns:a16="http://schemas.microsoft.com/office/drawing/2014/main" id="{C5702F5B-FF73-4513-85C6-864A24746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0AFE3-7F73-4B6D-8F41-5812E946FD0E}"/>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343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EB3B-9838-4FFE-A790-B4861E089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807604-200A-4687-9580-BB1E3FDEB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E1C9C-4BD4-478B-BF15-59C57F38E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DCA3C-E59A-4F32-A719-ECE92E3A23B6}"/>
              </a:ext>
            </a:extLst>
          </p:cNvPr>
          <p:cNvSpPr>
            <a:spLocks noGrp="1"/>
          </p:cNvSpPr>
          <p:nvPr>
            <p:ph type="dt" sz="half" idx="10"/>
          </p:nvPr>
        </p:nvSpPr>
        <p:spPr/>
        <p:txBody>
          <a:bodyPr/>
          <a:lstStyle/>
          <a:p>
            <a:fld id="{353D57DA-FA2F-4345-9BAD-563E1C197547}" type="datetimeFigureOut">
              <a:rPr lang="en-US" smtClean="0"/>
              <a:t>11/8/2020</a:t>
            </a:fld>
            <a:endParaRPr lang="en-US"/>
          </a:p>
        </p:txBody>
      </p:sp>
      <p:sp>
        <p:nvSpPr>
          <p:cNvPr id="6" name="Footer Placeholder 5">
            <a:extLst>
              <a:ext uri="{FF2B5EF4-FFF2-40B4-BE49-F238E27FC236}">
                <a16:creationId xmlns:a16="http://schemas.microsoft.com/office/drawing/2014/main" id="{C147591E-3673-4051-9B6D-00E072FC4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60DB9-E75D-4447-9BA3-D087CE60BCC7}"/>
              </a:ext>
            </a:extLst>
          </p:cNvPr>
          <p:cNvSpPr>
            <a:spLocks noGrp="1"/>
          </p:cNvSpPr>
          <p:nvPr>
            <p:ph type="sldNum" sz="quarter" idx="12"/>
          </p:nvPr>
        </p:nvSpPr>
        <p:spPr/>
        <p:txBody>
          <a:bodyPr/>
          <a:lstStyle/>
          <a:p>
            <a:fld id="{7B7A9220-A71C-4BF4-A1B3-C109099455BE}" type="slidenum">
              <a:rPr lang="en-US" smtClean="0"/>
              <a:t>‹#›</a:t>
            </a:fld>
            <a:endParaRPr lang="en-US"/>
          </a:p>
        </p:txBody>
      </p:sp>
    </p:spTree>
    <p:extLst>
      <p:ext uri="{BB962C8B-B14F-4D97-AF65-F5344CB8AC3E}">
        <p14:creationId xmlns:p14="http://schemas.microsoft.com/office/powerpoint/2010/main" val="16906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8D5EA-B0F6-4DB8-9918-4093D8943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85E21-0CF8-406C-AEA2-E34E5D120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CBBC6-CCDE-467D-AFFF-93A4A235B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D57DA-FA2F-4345-9BAD-563E1C197547}" type="datetimeFigureOut">
              <a:rPr lang="en-US" smtClean="0"/>
              <a:t>11/8/2020</a:t>
            </a:fld>
            <a:endParaRPr lang="en-US"/>
          </a:p>
        </p:txBody>
      </p:sp>
      <p:sp>
        <p:nvSpPr>
          <p:cNvPr id="5" name="Footer Placeholder 4">
            <a:extLst>
              <a:ext uri="{FF2B5EF4-FFF2-40B4-BE49-F238E27FC236}">
                <a16:creationId xmlns:a16="http://schemas.microsoft.com/office/drawing/2014/main" id="{48652B97-1798-460C-B903-436FD4453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FEF5B-B920-4C33-8160-B8B961CBA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A9220-A71C-4BF4-A1B3-C109099455BE}" type="slidenum">
              <a:rPr lang="en-US" smtClean="0"/>
              <a:t>‹#›</a:t>
            </a:fld>
            <a:endParaRPr lang="en-US"/>
          </a:p>
        </p:txBody>
      </p:sp>
    </p:spTree>
    <p:extLst>
      <p:ext uri="{BB962C8B-B14F-4D97-AF65-F5344CB8AC3E}">
        <p14:creationId xmlns:p14="http://schemas.microsoft.com/office/powerpoint/2010/main" val="305546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E112-E0BF-45BD-81FC-06ECFADC6958}"/>
              </a:ext>
            </a:extLst>
          </p:cNvPr>
          <p:cNvSpPr>
            <a:spLocks noGrp="1"/>
          </p:cNvSpPr>
          <p:nvPr>
            <p:ph type="ctrTitle"/>
          </p:nvPr>
        </p:nvSpPr>
        <p:spPr/>
        <p:txBody>
          <a:bodyPr/>
          <a:lstStyle/>
          <a:p>
            <a:r>
              <a:rPr lang="en-US" dirty="0"/>
              <a:t>Electronic Voting System Workflow</a:t>
            </a:r>
          </a:p>
        </p:txBody>
      </p:sp>
      <p:sp>
        <p:nvSpPr>
          <p:cNvPr id="3" name="Subtitle 2">
            <a:extLst>
              <a:ext uri="{FF2B5EF4-FFF2-40B4-BE49-F238E27FC236}">
                <a16:creationId xmlns:a16="http://schemas.microsoft.com/office/drawing/2014/main" id="{8E1543CB-F3C2-4C29-9AE1-48069CDE1AB0}"/>
              </a:ext>
            </a:extLst>
          </p:cNvPr>
          <p:cNvSpPr>
            <a:spLocks noGrp="1"/>
          </p:cNvSpPr>
          <p:nvPr>
            <p:ph type="subTitle" idx="1"/>
          </p:nvPr>
        </p:nvSpPr>
        <p:spPr/>
        <p:txBody>
          <a:bodyPr/>
          <a:lstStyle/>
          <a:p>
            <a:r>
              <a:rPr lang="en-US" dirty="0"/>
              <a:t>Payton Byrd</a:t>
            </a:r>
            <a:br>
              <a:rPr lang="en-US" dirty="0"/>
            </a:br>
            <a:r>
              <a:rPr lang="en-US" dirty="0"/>
              <a:t>Copyright 2020</a:t>
            </a:r>
          </a:p>
        </p:txBody>
      </p:sp>
    </p:spTree>
    <p:extLst>
      <p:ext uri="{BB962C8B-B14F-4D97-AF65-F5344CB8AC3E}">
        <p14:creationId xmlns:p14="http://schemas.microsoft.com/office/powerpoint/2010/main" val="18585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342F-07A6-4156-9130-2D008980F496}"/>
              </a:ext>
            </a:extLst>
          </p:cNvPr>
          <p:cNvSpPr>
            <a:spLocks noGrp="1"/>
          </p:cNvSpPr>
          <p:nvPr>
            <p:ph type="title"/>
          </p:nvPr>
        </p:nvSpPr>
        <p:spPr/>
        <p:txBody>
          <a:bodyPr/>
          <a:lstStyle/>
          <a:p>
            <a:r>
              <a:rPr lang="en-US" dirty="0"/>
              <a:t>Auditing Ballots</a:t>
            </a:r>
          </a:p>
        </p:txBody>
      </p:sp>
      <p:sp>
        <p:nvSpPr>
          <p:cNvPr id="7" name="Content Placeholder 6">
            <a:extLst>
              <a:ext uri="{FF2B5EF4-FFF2-40B4-BE49-F238E27FC236}">
                <a16:creationId xmlns:a16="http://schemas.microsoft.com/office/drawing/2014/main" id="{22EC956B-1EA4-4C78-BFA1-7F9EB3BF5203}"/>
              </a:ext>
            </a:extLst>
          </p:cNvPr>
          <p:cNvSpPr>
            <a:spLocks noGrp="1"/>
          </p:cNvSpPr>
          <p:nvPr>
            <p:ph sz="half" idx="1"/>
          </p:nvPr>
        </p:nvSpPr>
        <p:spPr>
          <a:xfrm>
            <a:off x="838199" y="1825625"/>
            <a:ext cx="7105993" cy="4351338"/>
          </a:xfrm>
        </p:spPr>
        <p:txBody>
          <a:bodyPr>
            <a:normAutofit fontScale="92500" lnSpcReduction="10000"/>
          </a:bodyPr>
          <a:lstStyle/>
          <a:p>
            <a:r>
              <a:rPr lang="en-US" dirty="0"/>
              <a:t>The Following Steps are used to Audit Ballots</a:t>
            </a:r>
          </a:p>
          <a:p>
            <a:pPr lvl="1"/>
            <a:r>
              <a:rPr lang="en-US" dirty="0"/>
              <a:t>The Ballot is Decrypted using the expected Key.</a:t>
            </a:r>
          </a:p>
          <a:p>
            <a:pPr lvl="1"/>
            <a:r>
              <a:rPr lang="en-US" dirty="0"/>
              <a:t>Each Ballot’s Screenshot and YAML Data are extracted from the PDF.</a:t>
            </a:r>
          </a:p>
          <a:p>
            <a:pPr lvl="1"/>
            <a:r>
              <a:rPr lang="en-US" dirty="0"/>
              <a:t>Screenshots are decoded via Optical Character Recognition and compared to the YAML Data.</a:t>
            </a:r>
          </a:p>
          <a:p>
            <a:pPr lvl="1"/>
            <a:r>
              <a:rPr lang="en-US" dirty="0"/>
              <a:t>Voter eligibility for the Ballot is confirmed.</a:t>
            </a:r>
          </a:p>
          <a:p>
            <a:pPr lvl="2"/>
            <a:r>
              <a:rPr lang="en-US" dirty="0"/>
              <a:t>Voter Address in Voter Registration System is compared to other trusted systems (such as USPS and Medicare/Medicaid data) for changes after the address was certified in the Voter Registration System.</a:t>
            </a:r>
          </a:p>
          <a:p>
            <a:pPr lvl="1"/>
            <a:r>
              <a:rPr lang="en-US" dirty="0"/>
              <a:t>Audit Report is Generated (with copy of the audited PDF file) and saved in the Audit System and then returned to the caller.</a:t>
            </a:r>
          </a:p>
        </p:txBody>
      </p:sp>
      <p:pic>
        <p:nvPicPr>
          <p:cNvPr id="8194" name="Picture 2">
            <a:extLst>
              <a:ext uri="{FF2B5EF4-FFF2-40B4-BE49-F238E27FC236}">
                <a16:creationId xmlns:a16="http://schemas.microsoft.com/office/drawing/2014/main" id="{F69D8A6A-1271-49F0-A765-5C7E491ABE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44193" y="1690688"/>
            <a:ext cx="34096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09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3744-3E52-40AF-AA7B-45A4E99C553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79AAC29B-1569-404B-A1F9-D6DCBCF5238C}"/>
              </a:ext>
            </a:extLst>
          </p:cNvPr>
          <p:cNvSpPr>
            <a:spLocks noGrp="1"/>
          </p:cNvSpPr>
          <p:nvPr>
            <p:ph idx="1"/>
          </p:nvPr>
        </p:nvSpPr>
        <p:spPr/>
        <p:txBody>
          <a:bodyPr/>
          <a:lstStyle/>
          <a:p>
            <a:r>
              <a:rPr lang="en-US" dirty="0"/>
              <a:t>Minimize opportunities for Voting Fraud</a:t>
            </a:r>
          </a:p>
          <a:p>
            <a:r>
              <a:rPr lang="en-US" dirty="0"/>
              <a:t>Use Strong Encryption and Techniques</a:t>
            </a:r>
          </a:p>
          <a:p>
            <a:r>
              <a:rPr lang="en-US" dirty="0"/>
              <a:t>Use Standard Development Tools</a:t>
            </a:r>
          </a:p>
          <a:p>
            <a:r>
              <a:rPr lang="en-US" dirty="0"/>
              <a:t>Deployable to any Cloud Provider using Standard Methodologies</a:t>
            </a:r>
          </a:p>
          <a:p>
            <a:r>
              <a:rPr lang="en-US" dirty="0"/>
              <a:t>Can be Setup And Deployed Anywhere in the World.</a:t>
            </a:r>
          </a:p>
          <a:p>
            <a:r>
              <a:rPr lang="en-US" dirty="0"/>
              <a:t>Deploy to Secure Platforms:  iOS, Android, Universal Windows Platform</a:t>
            </a:r>
          </a:p>
          <a:p>
            <a:r>
              <a:rPr lang="en-US" dirty="0"/>
              <a:t>Can Be Distributed to Voter Devices or Localized Voting Kiosks</a:t>
            </a:r>
          </a:p>
        </p:txBody>
      </p:sp>
    </p:spTree>
    <p:extLst>
      <p:ext uri="{BB962C8B-B14F-4D97-AF65-F5344CB8AC3E}">
        <p14:creationId xmlns:p14="http://schemas.microsoft.com/office/powerpoint/2010/main" val="286950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6A82-4866-476B-9BA4-0B3DDC6C43E6}"/>
              </a:ext>
            </a:extLst>
          </p:cNvPr>
          <p:cNvSpPr>
            <a:spLocks noGrp="1"/>
          </p:cNvSpPr>
          <p:nvPr>
            <p:ph type="title"/>
          </p:nvPr>
        </p:nvSpPr>
        <p:spPr/>
        <p:txBody>
          <a:bodyPr/>
          <a:lstStyle/>
          <a:p>
            <a:r>
              <a:rPr lang="en-US" dirty="0"/>
              <a:t>Overall Voter Workflow</a:t>
            </a:r>
          </a:p>
        </p:txBody>
      </p:sp>
      <p:sp>
        <p:nvSpPr>
          <p:cNvPr id="3" name="Content Placeholder 2">
            <a:extLst>
              <a:ext uri="{FF2B5EF4-FFF2-40B4-BE49-F238E27FC236}">
                <a16:creationId xmlns:a16="http://schemas.microsoft.com/office/drawing/2014/main" id="{05662B4E-E738-41F2-959A-23CF45663808}"/>
              </a:ext>
            </a:extLst>
          </p:cNvPr>
          <p:cNvSpPr>
            <a:spLocks noGrp="1"/>
          </p:cNvSpPr>
          <p:nvPr>
            <p:ph sz="half" idx="1"/>
          </p:nvPr>
        </p:nvSpPr>
        <p:spPr>
          <a:xfrm>
            <a:off x="838200" y="1825625"/>
            <a:ext cx="6929804" cy="4351338"/>
          </a:xfrm>
        </p:spPr>
        <p:txBody>
          <a:bodyPr>
            <a:normAutofit fontScale="92500" lnSpcReduction="20000"/>
          </a:bodyPr>
          <a:lstStyle/>
          <a:p>
            <a:r>
              <a:rPr lang="en-US" dirty="0"/>
              <a:t>Voter App Authenticates Voter</a:t>
            </a:r>
          </a:p>
          <a:p>
            <a:r>
              <a:rPr lang="en-US" dirty="0"/>
              <a:t>If Voter has Unsubmitted Ballots, ask if they wish to continue or start over.</a:t>
            </a:r>
          </a:p>
          <a:p>
            <a:r>
              <a:rPr lang="en-US" dirty="0"/>
              <a:t>Get current Ballots for Voter.  If different than unsubmitted ballots, start over.</a:t>
            </a:r>
          </a:p>
          <a:p>
            <a:r>
              <a:rPr lang="en-US" dirty="0"/>
              <a:t>Voter Makes Selections on each Ballot.</a:t>
            </a:r>
          </a:p>
          <a:p>
            <a:r>
              <a:rPr lang="en-US" dirty="0"/>
              <a:t>After Making All Selections, Voter Validates Ballots.  If Valid, Ballots are encrypted, and PDF generated.</a:t>
            </a:r>
          </a:p>
          <a:p>
            <a:r>
              <a:rPr lang="en-US" dirty="0"/>
              <a:t>Voter Submits Ballots.  App submits to 3 different servers, each in a different hosting facility.  If successful, app creates a PDF with all receipts and Ballots for Voter’s records.</a:t>
            </a:r>
          </a:p>
        </p:txBody>
      </p:sp>
      <p:pic>
        <p:nvPicPr>
          <p:cNvPr id="1026" name="Picture 2">
            <a:extLst>
              <a:ext uri="{FF2B5EF4-FFF2-40B4-BE49-F238E27FC236}">
                <a16:creationId xmlns:a16="http://schemas.microsoft.com/office/drawing/2014/main" id="{3EDB6C6C-32DD-4922-AF56-B0448BC40C2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17893"/>
          <a:stretch/>
        </p:blipFill>
        <p:spPr bwMode="auto">
          <a:xfrm>
            <a:off x="7658867" y="1825625"/>
            <a:ext cx="369493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45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4F66-315A-4E02-A8B6-9EA49C4F7C4B}"/>
              </a:ext>
            </a:extLst>
          </p:cNvPr>
          <p:cNvSpPr>
            <a:spLocks noGrp="1"/>
          </p:cNvSpPr>
          <p:nvPr>
            <p:ph type="title"/>
          </p:nvPr>
        </p:nvSpPr>
        <p:spPr/>
        <p:txBody>
          <a:bodyPr/>
          <a:lstStyle/>
          <a:p>
            <a:r>
              <a:rPr lang="en-US" dirty="0"/>
              <a:t>Authenticating the Voter</a:t>
            </a:r>
          </a:p>
        </p:txBody>
      </p:sp>
      <p:sp>
        <p:nvSpPr>
          <p:cNvPr id="3" name="Content Placeholder 2">
            <a:extLst>
              <a:ext uri="{FF2B5EF4-FFF2-40B4-BE49-F238E27FC236}">
                <a16:creationId xmlns:a16="http://schemas.microsoft.com/office/drawing/2014/main" id="{3AABFAD3-ECB7-4E95-B0F7-A60DC6358F44}"/>
              </a:ext>
            </a:extLst>
          </p:cNvPr>
          <p:cNvSpPr>
            <a:spLocks noGrp="1"/>
          </p:cNvSpPr>
          <p:nvPr>
            <p:ph sz="half" idx="1"/>
          </p:nvPr>
        </p:nvSpPr>
        <p:spPr/>
        <p:txBody>
          <a:bodyPr>
            <a:normAutofit fontScale="92500" lnSpcReduction="20000"/>
          </a:bodyPr>
          <a:lstStyle/>
          <a:p>
            <a:r>
              <a:rPr lang="en-US" dirty="0"/>
              <a:t>Voter Credentials Provided by Registration System</a:t>
            </a:r>
          </a:p>
          <a:p>
            <a:r>
              <a:rPr lang="en-US" dirty="0"/>
              <a:t>App Sends Authentication Request with Voter Credentials and Client System Information including TPM System ID.</a:t>
            </a:r>
          </a:p>
          <a:p>
            <a:r>
              <a:rPr lang="en-US" dirty="0"/>
              <a:t>Generated Session Token includes Server Details (including TPM or Similar ID) Encrypted for Later Auditing.</a:t>
            </a:r>
          </a:p>
          <a:p>
            <a:r>
              <a:rPr lang="en-US" dirty="0"/>
              <a:t>Invalid Authentication Attempts are Logged and Studied for Fraud Prevention.</a:t>
            </a:r>
          </a:p>
        </p:txBody>
      </p:sp>
      <p:pic>
        <p:nvPicPr>
          <p:cNvPr id="2050" name="Picture 2">
            <a:extLst>
              <a:ext uri="{FF2B5EF4-FFF2-40B4-BE49-F238E27FC236}">
                <a16:creationId xmlns:a16="http://schemas.microsoft.com/office/drawing/2014/main" id="{7761E1F6-0B1E-43AC-8EC9-785B7599F3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97171"/>
            <a:ext cx="5181600" cy="400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70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67F0-225A-442F-9D49-410211F2D8CF}"/>
              </a:ext>
            </a:extLst>
          </p:cNvPr>
          <p:cNvSpPr>
            <a:spLocks noGrp="1"/>
          </p:cNvSpPr>
          <p:nvPr>
            <p:ph type="title"/>
          </p:nvPr>
        </p:nvSpPr>
        <p:spPr/>
        <p:txBody>
          <a:bodyPr/>
          <a:lstStyle/>
          <a:p>
            <a:r>
              <a:rPr lang="en-US" dirty="0"/>
              <a:t>App Retrieves Ballots</a:t>
            </a:r>
          </a:p>
        </p:txBody>
      </p:sp>
      <p:sp>
        <p:nvSpPr>
          <p:cNvPr id="3" name="Content Placeholder 2">
            <a:extLst>
              <a:ext uri="{FF2B5EF4-FFF2-40B4-BE49-F238E27FC236}">
                <a16:creationId xmlns:a16="http://schemas.microsoft.com/office/drawing/2014/main" id="{DDBB3A31-B3C9-406B-A82C-10988EF04F71}"/>
              </a:ext>
            </a:extLst>
          </p:cNvPr>
          <p:cNvSpPr>
            <a:spLocks noGrp="1"/>
          </p:cNvSpPr>
          <p:nvPr>
            <p:ph sz="half" idx="1"/>
          </p:nvPr>
        </p:nvSpPr>
        <p:spPr/>
        <p:txBody>
          <a:bodyPr>
            <a:normAutofit fontScale="70000" lnSpcReduction="20000"/>
          </a:bodyPr>
          <a:lstStyle/>
          <a:p>
            <a:r>
              <a:rPr lang="en-US" dirty="0"/>
              <a:t>App Requests Ballots for the Session Token.  </a:t>
            </a:r>
          </a:p>
          <a:p>
            <a:r>
              <a:rPr lang="en-US" dirty="0"/>
              <a:t>If Session is Invalid, then the request is logged for follow up of possible Fraud attempt.</a:t>
            </a:r>
          </a:p>
          <a:p>
            <a:r>
              <a:rPr lang="en-US" dirty="0"/>
              <a:t>If Valid, System gathers all Ballots for the Voter.  Each election is a separate Ballot.  States provide Ballot Data for each Address.  Voter Address is stored in Voter Registration Data and corroborated against other databases, such as USPS Change of Address records and other records.  If the Voter registration is not valid any longer because the Voter has moved, then an error is returned to the app.</a:t>
            </a:r>
          </a:p>
          <a:p>
            <a:r>
              <a:rPr lang="en-US" dirty="0"/>
              <a:t>If there are currently no elections for the Voter to vote on, the system notifies the App.</a:t>
            </a:r>
          </a:p>
        </p:txBody>
      </p:sp>
      <p:pic>
        <p:nvPicPr>
          <p:cNvPr id="3074" name="Picture 2">
            <a:extLst>
              <a:ext uri="{FF2B5EF4-FFF2-40B4-BE49-F238E27FC236}">
                <a16:creationId xmlns:a16="http://schemas.microsoft.com/office/drawing/2014/main" id="{C46AE2FF-CB7E-4123-B33C-6508BD3B55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97171"/>
            <a:ext cx="5181600" cy="400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8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5042-7FB9-4D3E-B4E5-70CB2CC4F09C}"/>
              </a:ext>
            </a:extLst>
          </p:cNvPr>
          <p:cNvSpPr>
            <a:spLocks noGrp="1"/>
          </p:cNvSpPr>
          <p:nvPr>
            <p:ph type="title"/>
          </p:nvPr>
        </p:nvSpPr>
        <p:spPr/>
        <p:txBody>
          <a:bodyPr/>
          <a:lstStyle/>
          <a:p>
            <a:r>
              <a:rPr lang="en-US" dirty="0"/>
              <a:t>Voter Fills Out Ballots</a:t>
            </a:r>
          </a:p>
        </p:txBody>
      </p:sp>
      <p:sp>
        <p:nvSpPr>
          <p:cNvPr id="3" name="Content Placeholder 2">
            <a:extLst>
              <a:ext uri="{FF2B5EF4-FFF2-40B4-BE49-F238E27FC236}">
                <a16:creationId xmlns:a16="http://schemas.microsoft.com/office/drawing/2014/main" id="{CB30C16B-2330-48E9-BAAB-A662D357E52D}"/>
              </a:ext>
            </a:extLst>
          </p:cNvPr>
          <p:cNvSpPr>
            <a:spLocks noGrp="1"/>
          </p:cNvSpPr>
          <p:nvPr>
            <p:ph sz="half" idx="1"/>
          </p:nvPr>
        </p:nvSpPr>
        <p:spPr>
          <a:xfrm>
            <a:off x="838199" y="1825625"/>
            <a:ext cx="6674963" cy="4351338"/>
          </a:xfrm>
        </p:spPr>
        <p:txBody>
          <a:bodyPr>
            <a:normAutofit fontScale="70000" lnSpcReduction="20000"/>
          </a:bodyPr>
          <a:lstStyle/>
          <a:p>
            <a:r>
              <a:rPr lang="en-US" dirty="0"/>
              <a:t>App validates the ballot received by submitting it back to a voting service in a different hosting facility.  If invalid, Voter is logged out and taken to the beginning.  If Ballots are valid, then the App presents each Ballot sequentially.</a:t>
            </a:r>
          </a:p>
          <a:p>
            <a:r>
              <a:rPr lang="en-US" dirty="0"/>
              <a:t>Voter selects Candidates per the rules of the Ballot, then Submits the Ballot.</a:t>
            </a:r>
          </a:p>
          <a:p>
            <a:r>
              <a:rPr lang="en-US" dirty="0"/>
              <a:t>App shows a summary of the Selected Candidates and prompts Voter to Confirm.</a:t>
            </a:r>
          </a:p>
          <a:p>
            <a:r>
              <a:rPr lang="en-US" dirty="0"/>
              <a:t>Voter Confirms the Ballot.  App saves the Ballot data encrypted on the App Client.</a:t>
            </a:r>
          </a:p>
          <a:p>
            <a:r>
              <a:rPr lang="en-US" dirty="0"/>
              <a:t>When all Ballots are Complete, App Shows Confirmation of all Ballots in a Summary.  If user Accepts the Ballots then a complete Ballot Submission PDF is generated with embedded images of each Completed Ballot in addition to storing the data in YAML format, embedded as text in the PDF.</a:t>
            </a:r>
          </a:p>
        </p:txBody>
      </p:sp>
      <p:pic>
        <p:nvPicPr>
          <p:cNvPr id="4098" name="Picture 2">
            <a:extLst>
              <a:ext uri="{FF2B5EF4-FFF2-40B4-BE49-F238E27FC236}">
                <a16:creationId xmlns:a16="http://schemas.microsoft.com/office/drawing/2014/main" id="{E7EBF9DF-8BFF-4EB9-9C58-BD39179F23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42275" y="1825625"/>
            <a:ext cx="39115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0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2D6D-68BE-41A0-BF61-0D23CCF4D229}"/>
              </a:ext>
            </a:extLst>
          </p:cNvPr>
          <p:cNvSpPr>
            <a:spLocks noGrp="1"/>
          </p:cNvSpPr>
          <p:nvPr>
            <p:ph type="title"/>
          </p:nvPr>
        </p:nvSpPr>
        <p:spPr/>
        <p:txBody>
          <a:bodyPr/>
          <a:lstStyle/>
          <a:p>
            <a:r>
              <a:rPr lang="en-US" dirty="0"/>
              <a:t>Voter Validates Ballots</a:t>
            </a:r>
          </a:p>
        </p:txBody>
      </p:sp>
      <p:sp>
        <p:nvSpPr>
          <p:cNvPr id="3" name="Content Placeholder 2">
            <a:extLst>
              <a:ext uri="{FF2B5EF4-FFF2-40B4-BE49-F238E27FC236}">
                <a16:creationId xmlns:a16="http://schemas.microsoft.com/office/drawing/2014/main" id="{8D053331-84F4-4EFE-8BE3-4685A879BBE0}"/>
              </a:ext>
            </a:extLst>
          </p:cNvPr>
          <p:cNvSpPr>
            <a:spLocks noGrp="1"/>
          </p:cNvSpPr>
          <p:nvPr>
            <p:ph sz="half" idx="1"/>
          </p:nvPr>
        </p:nvSpPr>
        <p:spPr/>
        <p:txBody>
          <a:bodyPr>
            <a:normAutofit fontScale="92500" lnSpcReduction="20000"/>
          </a:bodyPr>
          <a:lstStyle/>
          <a:p>
            <a:r>
              <a:rPr lang="en-US" dirty="0"/>
              <a:t>Voter must submit their Ballot Submission PDF for validation from the App.  </a:t>
            </a:r>
          </a:p>
          <a:p>
            <a:r>
              <a:rPr lang="en-US" dirty="0"/>
              <a:t>If the Submission passes all quality and security checks, then it is certified and encrypted by the Voting System.  This encrypted PDF is still readable by the Voter, but it cannot be edited or modified without invalidating the Ballot Submission PDF.</a:t>
            </a:r>
          </a:p>
          <a:p>
            <a:r>
              <a:rPr lang="en-US" dirty="0"/>
              <a:t>Invalid submissions are Logged for Auditing and possible Investigation.</a:t>
            </a:r>
          </a:p>
        </p:txBody>
      </p:sp>
      <p:pic>
        <p:nvPicPr>
          <p:cNvPr id="5122" name="Picture 2">
            <a:extLst>
              <a:ext uri="{FF2B5EF4-FFF2-40B4-BE49-F238E27FC236}">
                <a16:creationId xmlns:a16="http://schemas.microsoft.com/office/drawing/2014/main" id="{863CBF49-B45B-49E2-817D-41580AFD76F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37165"/>
            <a:ext cx="5181600" cy="392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4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F427-7B51-4BED-BAB2-B09984D850B5}"/>
              </a:ext>
            </a:extLst>
          </p:cNvPr>
          <p:cNvSpPr>
            <a:spLocks noGrp="1"/>
          </p:cNvSpPr>
          <p:nvPr>
            <p:ph type="title"/>
          </p:nvPr>
        </p:nvSpPr>
        <p:spPr/>
        <p:txBody>
          <a:bodyPr/>
          <a:lstStyle/>
          <a:p>
            <a:r>
              <a:rPr lang="en-US" dirty="0"/>
              <a:t>Voter Submits Ballots</a:t>
            </a:r>
          </a:p>
        </p:txBody>
      </p:sp>
      <p:sp>
        <p:nvSpPr>
          <p:cNvPr id="3" name="Content Placeholder 2">
            <a:extLst>
              <a:ext uri="{FF2B5EF4-FFF2-40B4-BE49-F238E27FC236}">
                <a16:creationId xmlns:a16="http://schemas.microsoft.com/office/drawing/2014/main" id="{5C45A37B-C49D-4953-9404-61A26D443C22}"/>
              </a:ext>
            </a:extLst>
          </p:cNvPr>
          <p:cNvSpPr>
            <a:spLocks noGrp="1"/>
          </p:cNvSpPr>
          <p:nvPr>
            <p:ph sz="half" idx="1"/>
          </p:nvPr>
        </p:nvSpPr>
        <p:spPr/>
        <p:txBody>
          <a:bodyPr>
            <a:normAutofit fontScale="70000" lnSpcReduction="20000"/>
          </a:bodyPr>
          <a:lstStyle/>
          <a:p>
            <a:r>
              <a:rPr lang="en-US" dirty="0"/>
              <a:t>Voter Submits Ballot PDF via App to the Voting Services.</a:t>
            </a:r>
          </a:p>
          <a:p>
            <a:r>
              <a:rPr lang="en-US" dirty="0"/>
              <a:t>The Voter Session is validated by the Authorization Service, and if Valid, then the PDF is Decrypted by the Voting Service using the Key expected based on the last validated PDF for the Voter.</a:t>
            </a:r>
          </a:p>
          <a:p>
            <a:r>
              <a:rPr lang="en-US" dirty="0"/>
              <a:t>If the PDF cannot be decrypted by the expected key, then the Submission Attempt is logged for follow up by Audit officials.</a:t>
            </a:r>
          </a:p>
          <a:p>
            <a:r>
              <a:rPr lang="en-US" dirty="0"/>
              <a:t>If PDF is successfully decrypted, it is persisted to Server Storage where it can be retrieved by authorized systems and users.</a:t>
            </a:r>
          </a:p>
          <a:p>
            <a:r>
              <a:rPr lang="en-US" dirty="0"/>
              <a:t>A receipt is Generated for the Voter’s records and returned to the App which adds the receipt to the Ballot Submission Results PDF.</a:t>
            </a:r>
          </a:p>
        </p:txBody>
      </p:sp>
      <p:pic>
        <p:nvPicPr>
          <p:cNvPr id="6146" name="Picture 2">
            <a:extLst>
              <a:ext uri="{FF2B5EF4-FFF2-40B4-BE49-F238E27FC236}">
                <a16:creationId xmlns:a16="http://schemas.microsoft.com/office/drawing/2014/main" id="{21153920-E873-4FFD-8D4D-E020A7B10AF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37165"/>
            <a:ext cx="5181600" cy="392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0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32E8-DE29-48C3-A629-CF07E5559C34}"/>
              </a:ext>
            </a:extLst>
          </p:cNvPr>
          <p:cNvSpPr>
            <a:spLocks noGrp="1"/>
          </p:cNvSpPr>
          <p:nvPr>
            <p:ph type="title"/>
          </p:nvPr>
        </p:nvSpPr>
        <p:spPr/>
        <p:txBody>
          <a:bodyPr/>
          <a:lstStyle/>
          <a:p>
            <a:r>
              <a:rPr lang="en-US" dirty="0"/>
              <a:t>Ballot Received</a:t>
            </a:r>
          </a:p>
        </p:txBody>
      </p:sp>
      <p:sp>
        <p:nvSpPr>
          <p:cNvPr id="3" name="Content Placeholder 2">
            <a:extLst>
              <a:ext uri="{FF2B5EF4-FFF2-40B4-BE49-F238E27FC236}">
                <a16:creationId xmlns:a16="http://schemas.microsoft.com/office/drawing/2014/main" id="{9A5C2F5D-E8FF-4C06-8447-6D030DBB0924}"/>
              </a:ext>
            </a:extLst>
          </p:cNvPr>
          <p:cNvSpPr>
            <a:spLocks noGrp="1"/>
          </p:cNvSpPr>
          <p:nvPr>
            <p:ph sz="half" idx="1"/>
          </p:nvPr>
        </p:nvSpPr>
        <p:spPr/>
        <p:txBody>
          <a:bodyPr>
            <a:normAutofit fontScale="70000" lnSpcReduction="20000"/>
          </a:bodyPr>
          <a:lstStyle/>
          <a:p>
            <a:r>
              <a:rPr lang="en-US" dirty="0"/>
              <a:t>When a Ballot is Accepted and Placed Into Storage, it is Audited.</a:t>
            </a:r>
          </a:p>
          <a:p>
            <a:r>
              <a:rPr lang="en-US" dirty="0"/>
              <a:t>If the Ballot fails Auditing, a notification is sent to appropriate parties, such as State Election Officials, or in the case of Federal Elections, the FBI.  The Ballot is </a:t>
            </a:r>
            <a:r>
              <a:rPr lang="en-US" dirty="0" err="1"/>
              <a:t>thne</a:t>
            </a:r>
            <a:r>
              <a:rPr lang="en-US" dirty="0"/>
              <a:t> quarantined and removed from the pool of received Ballots.</a:t>
            </a:r>
          </a:p>
          <a:p>
            <a:r>
              <a:rPr lang="en-US" dirty="0"/>
              <a:t>If the Ballot passes the Audit, then it is kept in the Pool of Received Ballots.  If the Ballot is received before Election Day, then it will be audited again on Election Day at a time predetermined by State Election Commission.  </a:t>
            </a:r>
          </a:p>
          <a:p>
            <a:r>
              <a:rPr lang="en-US" dirty="0"/>
              <a:t>If the Ballot Fails Audit on Election Day, it is not included in official results and is treated the same as above for Audit Failures.</a:t>
            </a:r>
          </a:p>
        </p:txBody>
      </p:sp>
      <p:pic>
        <p:nvPicPr>
          <p:cNvPr id="7170" name="Picture 2">
            <a:extLst>
              <a:ext uri="{FF2B5EF4-FFF2-40B4-BE49-F238E27FC236}">
                <a16:creationId xmlns:a16="http://schemas.microsoft.com/office/drawing/2014/main" id="{38AA3CF9-81CD-4EEE-ADF2-934BC196CD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78891"/>
            <a:ext cx="5181600" cy="324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85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927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Electronic Voting System Workflow</vt:lpstr>
      <vt:lpstr>Goals</vt:lpstr>
      <vt:lpstr>Overall Voter Workflow</vt:lpstr>
      <vt:lpstr>Authenticating the Voter</vt:lpstr>
      <vt:lpstr>App Retrieves Ballots</vt:lpstr>
      <vt:lpstr>Voter Fills Out Ballots</vt:lpstr>
      <vt:lpstr>Voter Validates Ballots</vt:lpstr>
      <vt:lpstr>Voter Submits Ballots</vt:lpstr>
      <vt:lpstr>Ballot Received</vt:lpstr>
      <vt:lpstr>Auditing Ballots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System</dc:title>
  <dc:creator>Payton Byrd</dc:creator>
  <cp:lastModifiedBy>Payton Byrd</cp:lastModifiedBy>
  <cp:revision>1</cp:revision>
  <dcterms:created xsi:type="dcterms:W3CDTF">2020-11-09T02:16:52Z</dcterms:created>
  <dcterms:modified xsi:type="dcterms:W3CDTF">2020-11-09T03:33:49Z</dcterms:modified>
</cp:coreProperties>
</file>