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12/12/2017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12/12/2017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a:t>Weather2Ride</a:t>
            </a:r>
          </a:p>
        </p:txBody>
      </p:sp>
      <p:sp>
        <p:nvSpPr>
          <p:cNvPr id="3" name="Subtitle 2"/>
          <p:cNvSpPr>
            <a:spLocks noGrp="1"/>
          </p:cNvSpPr>
          <p:nvPr>
            <p:ph type="subTitle" idx="1"/>
          </p:nvPr>
        </p:nvSpPr>
        <p:spPr/>
        <p:txBody>
          <a:bodyPr>
            <a:normAutofit/>
          </a:bodyPr>
          <a:lstStyle/>
          <a:p>
            <a:r>
              <a:rPr lang="en-US" sz="4000" dirty="0"/>
              <a:t>Michael Sharp</a:t>
            </a:r>
          </a:p>
        </p:txBody>
      </p:sp>
    </p:spTree>
    <p:extLst>
      <p:ext uri="{BB962C8B-B14F-4D97-AF65-F5344CB8AC3E}">
        <p14:creationId xmlns:p14="http://schemas.microsoft.com/office/powerpoint/2010/main" val="2944162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9" cy="1106587"/>
          </a:xfrm>
        </p:spPr>
        <p:txBody>
          <a:bodyPr/>
          <a:lstStyle/>
          <a:p>
            <a:r>
              <a:rPr lang="en-US" dirty="0"/>
              <a:t>Device description </a:t>
            </a:r>
          </a:p>
        </p:txBody>
      </p:sp>
      <p:sp>
        <p:nvSpPr>
          <p:cNvPr id="3" name="Content Placeholder 2"/>
          <p:cNvSpPr>
            <a:spLocks noGrp="1"/>
          </p:cNvSpPr>
          <p:nvPr>
            <p:ph idx="1"/>
          </p:nvPr>
        </p:nvSpPr>
        <p:spPr>
          <a:xfrm>
            <a:off x="1055802" y="1630837"/>
            <a:ext cx="9991609" cy="4160364"/>
          </a:xfrm>
        </p:spPr>
        <p:txBody>
          <a:bodyPr/>
          <a:lstStyle/>
          <a:p>
            <a:r>
              <a:rPr lang="en-US" dirty="0"/>
              <a:t>The weather2ride device is a small device that will check the hourly weather and tell you weather you should ride your motorcycle or not. The device will notify the user with a flashing light if weather is bad during peak riding times. Bad weather is would be if it is to cold or if it is raining.  </a:t>
            </a:r>
          </a:p>
        </p:txBody>
      </p:sp>
      <p:pic>
        <p:nvPicPr>
          <p:cNvPr id="5" name="Picture 4"/>
          <p:cNvPicPr>
            <a:picLocks noChangeAspect="1"/>
          </p:cNvPicPr>
          <p:nvPr/>
        </p:nvPicPr>
        <p:blipFill>
          <a:blip r:embed="rId2"/>
          <a:stretch>
            <a:fillRect/>
          </a:stretch>
        </p:blipFill>
        <p:spPr>
          <a:xfrm>
            <a:off x="1141412" y="3695178"/>
            <a:ext cx="3390953" cy="3881514"/>
          </a:xfrm>
          <a:prstGeom prst="rect">
            <a:avLst/>
          </a:prstGeom>
        </p:spPr>
      </p:pic>
    </p:spTree>
    <p:extLst>
      <p:ext uri="{BB962C8B-B14F-4D97-AF65-F5344CB8AC3E}">
        <p14:creationId xmlns:p14="http://schemas.microsoft.com/office/powerpoint/2010/main" val="321934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usefulness and project validity </a:t>
            </a:r>
          </a:p>
        </p:txBody>
      </p:sp>
      <p:sp>
        <p:nvSpPr>
          <p:cNvPr id="3" name="Content Placeholder 2"/>
          <p:cNvSpPr>
            <a:spLocks noGrp="1"/>
          </p:cNvSpPr>
          <p:nvPr>
            <p:ph idx="1"/>
          </p:nvPr>
        </p:nvSpPr>
        <p:spPr/>
        <p:txBody>
          <a:bodyPr/>
          <a:lstStyle/>
          <a:p>
            <a:r>
              <a:rPr lang="en-US" dirty="0"/>
              <a:t>The largest four markets are in Asia with over 30 mill riders in each country</a:t>
            </a:r>
          </a:p>
          <a:p>
            <a:r>
              <a:rPr lang="en-US" dirty="0"/>
              <a:t>Over 8 mill in the US</a:t>
            </a:r>
          </a:p>
          <a:p>
            <a:r>
              <a:rPr lang="en-US" dirty="0"/>
              <a:t>Current apps only find data based on the over all days data. </a:t>
            </a:r>
          </a:p>
          <a:p>
            <a:r>
              <a:rPr lang="en-US" dirty="0"/>
              <a:t>Similar products are app based so still need to check phone</a:t>
            </a:r>
          </a:p>
          <a:p>
            <a:endParaRPr lang="en-US" dirty="0"/>
          </a:p>
        </p:txBody>
      </p:sp>
    </p:spTree>
    <p:extLst>
      <p:ext uri="{BB962C8B-B14F-4D97-AF65-F5344CB8AC3E}">
        <p14:creationId xmlns:p14="http://schemas.microsoft.com/office/powerpoint/2010/main" val="3841246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F6BC-0D49-4602-AB0B-DE3C8C4BD179}"/>
              </a:ext>
            </a:extLst>
          </p:cNvPr>
          <p:cNvSpPr>
            <a:spLocks noGrp="1"/>
          </p:cNvSpPr>
          <p:nvPr>
            <p:ph type="title"/>
          </p:nvPr>
        </p:nvSpPr>
        <p:spPr/>
        <p:txBody>
          <a:bodyPr/>
          <a:lstStyle/>
          <a:p>
            <a:r>
              <a:rPr lang="en-US" dirty="0"/>
              <a:t>System functionality </a:t>
            </a:r>
          </a:p>
        </p:txBody>
      </p:sp>
      <p:sp>
        <p:nvSpPr>
          <p:cNvPr id="3" name="Content Placeholder 2">
            <a:extLst>
              <a:ext uri="{FF2B5EF4-FFF2-40B4-BE49-F238E27FC236}">
                <a16:creationId xmlns:a16="http://schemas.microsoft.com/office/drawing/2014/main" id="{D9B85258-D28B-47FA-ADE7-D2DE6D5F886D}"/>
              </a:ext>
            </a:extLst>
          </p:cNvPr>
          <p:cNvSpPr>
            <a:spLocks noGrp="1"/>
          </p:cNvSpPr>
          <p:nvPr>
            <p:ph idx="1"/>
          </p:nvPr>
        </p:nvSpPr>
        <p:spPr/>
        <p:txBody>
          <a:bodyPr/>
          <a:lstStyle/>
          <a:p>
            <a:endParaRPr lang="en-US" dirty="0"/>
          </a:p>
        </p:txBody>
      </p:sp>
      <p:sp>
        <p:nvSpPr>
          <p:cNvPr id="5" name="Thought Bubble: Cloud 4">
            <a:extLst>
              <a:ext uri="{FF2B5EF4-FFF2-40B4-BE49-F238E27FC236}">
                <a16:creationId xmlns:a16="http://schemas.microsoft.com/office/drawing/2014/main" id="{7CC851E6-B4D6-4013-8C98-F7A561F5585C}"/>
              </a:ext>
            </a:extLst>
          </p:cNvPr>
          <p:cNvSpPr/>
          <p:nvPr/>
        </p:nvSpPr>
        <p:spPr>
          <a:xfrm>
            <a:off x="1272618" y="2249487"/>
            <a:ext cx="2507530" cy="880212"/>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Weather database</a:t>
            </a:r>
          </a:p>
        </p:txBody>
      </p:sp>
      <p:sp>
        <p:nvSpPr>
          <p:cNvPr id="6" name="Rectangle 5">
            <a:extLst>
              <a:ext uri="{FF2B5EF4-FFF2-40B4-BE49-F238E27FC236}">
                <a16:creationId xmlns:a16="http://schemas.microsoft.com/office/drawing/2014/main" id="{67197CED-70EA-4A64-A66D-D855C3B05FF4}"/>
              </a:ext>
            </a:extLst>
          </p:cNvPr>
          <p:cNvSpPr/>
          <p:nvPr/>
        </p:nvSpPr>
        <p:spPr>
          <a:xfrm>
            <a:off x="5203596" y="2337847"/>
            <a:ext cx="2149311" cy="9803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Weather2Ride </a:t>
            </a:r>
          </a:p>
          <a:p>
            <a:pPr algn="ctr"/>
            <a:r>
              <a:rPr lang="en-US" dirty="0"/>
              <a:t>Chip </a:t>
            </a:r>
          </a:p>
        </p:txBody>
      </p:sp>
      <p:cxnSp>
        <p:nvCxnSpPr>
          <p:cNvPr id="8" name="Straight Arrow Connector 7">
            <a:extLst>
              <a:ext uri="{FF2B5EF4-FFF2-40B4-BE49-F238E27FC236}">
                <a16:creationId xmlns:a16="http://schemas.microsoft.com/office/drawing/2014/main" id="{DD3DA8D1-5DFB-437D-AE79-1B8A046E67AA}"/>
              </a:ext>
            </a:extLst>
          </p:cNvPr>
          <p:cNvCxnSpPr/>
          <p:nvPr/>
        </p:nvCxnSpPr>
        <p:spPr>
          <a:xfrm>
            <a:off x="3846136" y="2677212"/>
            <a:ext cx="12537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id="{F2CCB066-0B30-4F64-B00B-395886F4074A}"/>
              </a:ext>
            </a:extLst>
          </p:cNvPr>
          <p:cNvSpPr/>
          <p:nvPr/>
        </p:nvSpPr>
        <p:spPr>
          <a:xfrm>
            <a:off x="5203596" y="3619704"/>
            <a:ext cx="2149311" cy="518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Software Breaks down hourly data </a:t>
            </a:r>
          </a:p>
        </p:txBody>
      </p:sp>
      <p:cxnSp>
        <p:nvCxnSpPr>
          <p:cNvPr id="10" name="Straight Arrow Connector 9">
            <a:extLst>
              <a:ext uri="{FF2B5EF4-FFF2-40B4-BE49-F238E27FC236}">
                <a16:creationId xmlns:a16="http://schemas.microsoft.com/office/drawing/2014/main" id="{A68778A3-9CF9-4C84-8A23-B65749B2258D}"/>
              </a:ext>
            </a:extLst>
          </p:cNvPr>
          <p:cNvCxnSpPr>
            <a:cxnSpLocks/>
          </p:cNvCxnSpPr>
          <p:nvPr/>
        </p:nvCxnSpPr>
        <p:spPr>
          <a:xfrm flipH="1">
            <a:off x="3667028" y="2941163"/>
            <a:ext cx="1225484" cy="15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2D48748D-DA8F-4CBE-9AE6-F3850C8AD613}"/>
              </a:ext>
            </a:extLst>
          </p:cNvPr>
          <p:cNvSpPr/>
          <p:nvPr/>
        </p:nvSpPr>
        <p:spPr>
          <a:xfrm>
            <a:off x="5279010" y="4439837"/>
            <a:ext cx="2073897" cy="8939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Compares hourly data to min riding conditions </a:t>
            </a:r>
          </a:p>
        </p:txBody>
      </p:sp>
      <p:cxnSp>
        <p:nvCxnSpPr>
          <p:cNvPr id="15" name="Straight Arrow Connector 14">
            <a:extLst>
              <a:ext uri="{FF2B5EF4-FFF2-40B4-BE49-F238E27FC236}">
                <a16:creationId xmlns:a16="http://schemas.microsoft.com/office/drawing/2014/main" id="{D2FFE2C4-843E-4B95-988A-335FDB90C743}"/>
              </a:ext>
            </a:extLst>
          </p:cNvPr>
          <p:cNvCxnSpPr/>
          <p:nvPr/>
        </p:nvCxnSpPr>
        <p:spPr>
          <a:xfrm>
            <a:off x="6315958" y="3318235"/>
            <a:ext cx="0" cy="3014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D62C0D2D-61FC-4CDA-8534-246521E44ACF}"/>
              </a:ext>
            </a:extLst>
          </p:cNvPr>
          <p:cNvCxnSpPr/>
          <p:nvPr/>
        </p:nvCxnSpPr>
        <p:spPr>
          <a:xfrm>
            <a:off x="6315958" y="4138368"/>
            <a:ext cx="0" cy="3014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Oval 16">
            <a:extLst>
              <a:ext uri="{FF2B5EF4-FFF2-40B4-BE49-F238E27FC236}">
                <a16:creationId xmlns:a16="http://schemas.microsoft.com/office/drawing/2014/main" id="{DCC3E39C-3176-4B18-8C1F-0C01EDF637FD}"/>
              </a:ext>
            </a:extLst>
          </p:cNvPr>
          <p:cNvSpPr/>
          <p:nvPr/>
        </p:nvSpPr>
        <p:spPr>
          <a:xfrm>
            <a:off x="8154185" y="4382490"/>
            <a:ext cx="1772240" cy="1008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Sets Light if weather is bad</a:t>
            </a:r>
          </a:p>
        </p:txBody>
      </p:sp>
      <p:cxnSp>
        <p:nvCxnSpPr>
          <p:cNvPr id="19" name="Straight Arrow Connector 18">
            <a:extLst>
              <a:ext uri="{FF2B5EF4-FFF2-40B4-BE49-F238E27FC236}">
                <a16:creationId xmlns:a16="http://schemas.microsoft.com/office/drawing/2014/main" id="{8103A23A-BACE-44AE-95B0-9CB34FAD54DD}"/>
              </a:ext>
            </a:extLst>
          </p:cNvPr>
          <p:cNvCxnSpPr/>
          <p:nvPr/>
        </p:nvCxnSpPr>
        <p:spPr>
          <a:xfrm>
            <a:off x="7447175" y="4886824"/>
            <a:ext cx="5938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46516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51C2-768F-46CA-9566-9426AFF2D6F6}"/>
              </a:ext>
            </a:extLst>
          </p:cNvPr>
          <p:cNvSpPr>
            <a:spLocks noGrp="1"/>
          </p:cNvSpPr>
          <p:nvPr>
            <p:ph type="title"/>
          </p:nvPr>
        </p:nvSpPr>
        <p:spPr/>
        <p:txBody>
          <a:bodyPr/>
          <a:lstStyle/>
          <a:p>
            <a:r>
              <a:rPr lang="en-US" dirty="0"/>
              <a:t>Scalability and Reliability </a:t>
            </a:r>
          </a:p>
        </p:txBody>
      </p:sp>
      <p:sp>
        <p:nvSpPr>
          <p:cNvPr id="3" name="Content Placeholder 2">
            <a:extLst>
              <a:ext uri="{FF2B5EF4-FFF2-40B4-BE49-F238E27FC236}">
                <a16:creationId xmlns:a16="http://schemas.microsoft.com/office/drawing/2014/main" id="{A2F66C2A-599E-458A-A233-3DF7B60951EA}"/>
              </a:ext>
            </a:extLst>
          </p:cNvPr>
          <p:cNvSpPr>
            <a:spLocks noGrp="1"/>
          </p:cNvSpPr>
          <p:nvPr>
            <p:ph idx="1"/>
          </p:nvPr>
        </p:nvSpPr>
        <p:spPr/>
        <p:txBody>
          <a:bodyPr/>
          <a:lstStyle/>
          <a:p>
            <a:r>
              <a:rPr lang="en-US" dirty="0"/>
              <a:t>The product does not need to be on all day </a:t>
            </a:r>
          </a:p>
          <a:p>
            <a:r>
              <a:rPr lang="en-US" dirty="0"/>
              <a:t>Only needs to check once</a:t>
            </a:r>
          </a:p>
          <a:p>
            <a:r>
              <a:rPr lang="en-US" dirty="0"/>
              <a:t>Only needs to be large enough to house the chip and a light</a:t>
            </a:r>
          </a:p>
          <a:p>
            <a:pPr lvl="1"/>
            <a:r>
              <a:rPr lang="en-US" dirty="0"/>
              <a:t>Future scalability would be to add connectivity to google home and </a:t>
            </a:r>
            <a:r>
              <a:rPr lang="en-US" dirty="0" err="1"/>
              <a:t>alexa</a:t>
            </a:r>
            <a:endParaRPr lang="en-US" dirty="0"/>
          </a:p>
          <a:p>
            <a:r>
              <a:rPr lang="en-US" dirty="0"/>
              <a:t>Dependent on weather sites staying up to date</a:t>
            </a:r>
          </a:p>
        </p:txBody>
      </p:sp>
    </p:spTree>
    <p:extLst>
      <p:ext uri="{BB962C8B-B14F-4D97-AF65-F5344CB8AC3E}">
        <p14:creationId xmlns:p14="http://schemas.microsoft.com/office/powerpoint/2010/main" val="1925655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1F4C7-4701-4B86-A825-3133D01852F9}"/>
              </a:ext>
            </a:extLst>
          </p:cNvPr>
          <p:cNvSpPr>
            <a:spLocks noGrp="1"/>
          </p:cNvSpPr>
          <p:nvPr>
            <p:ph type="title"/>
          </p:nvPr>
        </p:nvSpPr>
        <p:spPr/>
        <p:txBody>
          <a:bodyPr/>
          <a:lstStyle/>
          <a:p>
            <a:r>
              <a:rPr lang="en-US" dirty="0"/>
              <a:t>Quality of user experience </a:t>
            </a:r>
          </a:p>
        </p:txBody>
      </p:sp>
      <p:sp>
        <p:nvSpPr>
          <p:cNvPr id="3" name="Content Placeholder 2">
            <a:extLst>
              <a:ext uri="{FF2B5EF4-FFF2-40B4-BE49-F238E27FC236}">
                <a16:creationId xmlns:a16="http://schemas.microsoft.com/office/drawing/2014/main" id="{5E914ED2-63D4-417A-A50E-7337ADD60336}"/>
              </a:ext>
            </a:extLst>
          </p:cNvPr>
          <p:cNvSpPr>
            <a:spLocks noGrp="1"/>
          </p:cNvSpPr>
          <p:nvPr>
            <p:ph idx="1"/>
          </p:nvPr>
        </p:nvSpPr>
        <p:spPr/>
        <p:txBody>
          <a:bodyPr/>
          <a:lstStyle/>
          <a:p>
            <a:r>
              <a:rPr lang="en-US" dirty="0"/>
              <a:t>The device is designed to sit next to your keys or on the night stand. This way the user would be able to see the light on the way out the door and grab the correct keys for the weather. With this integration into the users life there would be no need for the extra steps of opening apps of turning on phones.</a:t>
            </a:r>
          </a:p>
        </p:txBody>
      </p:sp>
    </p:spTree>
    <p:extLst>
      <p:ext uri="{BB962C8B-B14F-4D97-AF65-F5344CB8AC3E}">
        <p14:creationId xmlns:p14="http://schemas.microsoft.com/office/powerpoint/2010/main" val="1304019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48</TotalTime>
  <Words>261</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Tw Cen MT</vt:lpstr>
      <vt:lpstr>Circuit</vt:lpstr>
      <vt:lpstr>Weather2Ride</vt:lpstr>
      <vt:lpstr>Device description </vt:lpstr>
      <vt:lpstr>Real world usefulness and project validity </vt:lpstr>
      <vt:lpstr>System functionality </vt:lpstr>
      <vt:lpstr>Scalability and Reliability </vt:lpstr>
      <vt:lpstr>Quality of user experience </vt:lpstr>
    </vt:vector>
  </TitlesOfParts>
  <Company>University of St. Thomas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Weather2Ride</dc:title>
  <dc:creator>Sharp, Michael</dc:creator>
  <cp:lastModifiedBy>Michael Sharp</cp:lastModifiedBy>
  <cp:revision>6</cp:revision>
  <dcterms:created xsi:type="dcterms:W3CDTF">2017-12-13T01:51:03Z</dcterms:created>
  <dcterms:modified xsi:type="dcterms:W3CDTF">2017-12-13T04:12:57Z</dcterms:modified>
</cp:coreProperties>
</file>