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273" r:id="rId5"/>
    <p:sldId id="275" r:id="rId6"/>
    <p:sldId id="281" r:id="rId7"/>
    <p:sldId id="279" r:id="rId8"/>
    <p:sldId id="285" r:id="rId9"/>
    <p:sldId id="288" r:id="rId10"/>
    <p:sldId id="287" r:id="rId11"/>
    <p:sldId id="280" r:id="rId12"/>
    <p:sldId id="282" r:id="rId13"/>
    <p:sldId id="283" r:id="rId14"/>
    <p:sldId id="289" r:id="rId15"/>
    <p:sldId id="284" r:id="rId16"/>
    <p:sldId id="274" r:id="rId17"/>
  </p:sldIdLst>
  <p:sldSz cx="12192000" cy="6858000"/>
  <p:notesSz cx="6858000" cy="9144000"/>
  <p:defaultTextStyle>
    <a:defPPr rtl="0">
      <a:defRPr lang="nl-NL"/>
    </a:defPPr>
    <a:lvl1pPr marL="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orient="horz" pos="1224" userDrawn="1">
          <p15:clr>
            <a:srgbClr val="A4A3A4"/>
          </p15:clr>
        </p15:guide>
        <p15:guide id="3" pos="7368" userDrawn="1">
          <p15:clr>
            <a:srgbClr val="A4A3A4"/>
          </p15:clr>
        </p15:guide>
        <p15:guide id="4" pos="312" userDrawn="1">
          <p15:clr>
            <a:srgbClr val="A4A3A4"/>
          </p15:clr>
        </p15:guide>
        <p15:guide id="6" orient="horz" pos="2856" userDrawn="1">
          <p15:clr>
            <a:srgbClr val="A4A3A4"/>
          </p15:clr>
        </p15:guide>
        <p15:guide id="7" pos="5928" userDrawn="1">
          <p15:clr>
            <a:srgbClr val="A4A3A4"/>
          </p15:clr>
        </p15:guide>
        <p15:guide id="8" pos="6168" userDrawn="1">
          <p15:clr>
            <a:srgbClr val="A4A3A4"/>
          </p15:clr>
        </p15:guide>
        <p15:guide id="9" pos="1512" userDrawn="1">
          <p15:clr>
            <a:srgbClr val="A4A3A4"/>
          </p15:clr>
        </p15:guide>
        <p15:guide id="10" orient="horz" pos="264" userDrawn="1">
          <p15:clr>
            <a:srgbClr val="A4A3A4"/>
          </p15:clr>
        </p15:guide>
        <p15:guide id="11" pos="2496" userDrawn="1">
          <p15:clr>
            <a:srgbClr val="A4A3A4"/>
          </p15:clr>
        </p15:guide>
        <p15:guide id="12" pos="2688" userDrawn="1">
          <p15:clr>
            <a:srgbClr val="A4A3A4"/>
          </p15:clr>
        </p15:guide>
        <p15:guide id="13" pos="4536" userDrawn="1">
          <p15:clr>
            <a:srgbClr val="A4A3A4"/>
          </p15:clr>
        </p15:guide>
        <p15:guide id="14" pos="4008" userDrawn="1">
          <p15:clr>
            <a:srgbClr val="A4A3A4"/>
          </p15:clr>
        </p15:guide>
        <p15:guide id="15" pos="4944" userDrawn="1">
          <p15:clr>
            <a:srgbClr val="A4A3A4"/>
          </p15:clr>
        </p15:guide>
        <p15:guide id="16" pos="5136" userDrawn="1">
          <p15:clr>
            <a:srgbClr val="A4A3A4"/>
          </p15:clr>
        </p15:guide>
        <p15:guide id="17" orient="horz" pos="1584" userDrawn="1">
          <p15:clr>
            <a:srgbClr val="A4A3A4"/>
          </p15:clr>
        </p15:guide>
        <p15:guide id="18" orient="horz" pos="2736" userDrawn="1">
          <p15:clr>
            <a:srgbClr val="A4A3A4"/>
          </p15:clr>
        </p15:guide>
        <p15:guide id="19" orient="horz" pos="3648" userDrawn="1">
          <p15:clr>
            <a:srgbClr val="A4A3A4"/>
          </p15:clr>
        </p15:guide>
        <p15:guide id="20" orient="horz" pos="864" userDrawn="1">
          <p15:clr>
            <a:srgbClr val="A4A3A4"/>
          </p15:clr>
        </p15:guide>
        <p15:guide id="21" orient="horz" pos="3984" userDrawn="1">
          <p15:clr>
            <a:srgbClr val="A4A3A4"/>
          </p15:clr>
        </p15:guide>
        <p15:guide id="22" pos="456" userDrawn="1">
          <p15:clr>
            <a:srgbClr val="A4A3A4"/>
          </p15:clr>
        </p15:guide>
        <p15:guide id="23" pos="7248" userDrawn="1">
          <p15:clr>
            <a:srgbClr val="A4A3A4"/>
          </p15:clr>
        </p15:guide>
        <p15:guide id="24" orient="horz" pos="1920" userDrawn="1">
          <p15:clr>
            <a:srgbClr val="A4A3A4"/>
          </p15:clr>
        </p15:guide>
        <p15:guide id="25" orient="horz" pos="2256" userDrawn="1">
          <p15:clr>
            <a:srgbClr val="A4A3A4"/>
          </p15:clr>
        </p15:guide>
        <p15:guide id="26" pos="7176" userDrawn="1">
          <p15:clr>
            <a:srgbClr val="A4A3A4"/>
          </p15:clr>
        </p15:guide>
        <p15:guide id="27" orient="horz" pos="1704" userDrawn="1">
          <p15:clr>
            <a:srgbClr val="A4A3A4"/>
          </p15:clr>
        </p15:guide>
        <p15:guide id="28" pos="4176" userDrawn="1">
          <p15:clr>
            <a:srgbClr val="A4A3A4"/>
          </p15:clr>
        </p15:guide>
        <p15:guide id="29" orient="horz" pos="2592" userDrawn="1">
          <p15:clr>
            <a:srgbClr val="A4A3A4"/>
          </p15:clr>
        </p15:guide>
        <p15:guide id="30" pos="6912" userDrawn="1">
          <p15:clr>
            <a:srgbClr val="A4A3A4"/>
          </p15:clr>
        </p15:guide>
        <p15:guide id="31" pos="35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BEB2"/>
    <a:srgbClr val="753F2D"/>
    <a:srgbClr val="5E3324"/>
    <a:srgbClr val="8A4C34"/>
    <a:srgbClr val="815550"/>
    <a:srgbClr val="A3573E"/>
    <a:srgbClr val="E7E6E6"/>
    <a:srgbClr val="C28D6D"/>
    <a:srgbClr val="D2986F"/>
    <a:srgbClr val="333B3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E7BEAC-827E-5D3C-F186-2D868261D9CB}" v="615" dt="2025-10-10T09:20:45.071"/>
    <p1510:client id="{621E8BFC-9807-B6B7-BA45-EF7793D3FD64}" v="483" dt="2025-10-10T09:52:16.256"/>
    <p1510:client id="{68B88B79-1FC3-8F52-0933-AC95E7D720A8}" v="2" dt="2025-10-10T09:40:50.781"/>
    <p1510:client id="{B9107333-942A-B7E2-A66E-0DC974872FCF}" v="140" dt="2025-10-10T09:14:29.2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2"/>
    <p:restoredTop sz="94658"/>
  </p:normalViewPr>
  <p:slideViewPr>
    <p:cSldViewPr snapToGrid="0">
      <p:cViewPr varScale="1">
        <p:scale>
          <a:sx n="97" d="100"/>
          <a:sy n="97" d="100"/>
        </p:scale>
        <p:origin x="1064" y="192"/>
      </p:cViewPr>
      <p:guideLst>
        <p:guide orient="horz" pos="1224"/>
        <p:guide pos="7368"/>
        <p:guide pos="312"/>
        <p:guide orient="horz" pos="2856"/>
        <p:guide pos="5928"/>
        <p:guide pos="6168"/>
        <p:guide pos="1512"/>
        <p:guide orient="horz" pos="264"/>
        <p:guide pos="2496"/>
        <p:guide pos="2688"/>
        <p:guide pos="4536"/>
        <p:guide pos="4008"/>
        <p:guide pos="4944"/>
        <p:guide pos="5136"/>
        <p:guide orient="horz" pos="1584"/>
        <p:guide orient="horz" pos="2736"/>
        <p:guide orient="horz" pos="3648"/>
        <p:guide orient="horz" pos="864"/>
        <p:guide orient="horz" pos="3984"/>
        <p:guide pos="456"/>
        <p:guide pos="7248"/>
        <p:guide orient="horz" pos="1920"/>
        <p:guide orient="horz" pos="2256"/>
        <p:guide pos="7176"/>
        <p:guide orient="horz" pos="1704"/>
        <p:guide pos="4176"/>
        <p:guide orient="horz" pos="2592"/>
        <p:guide pos="6912"/>
        <p:guide pos="355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>
            <a:extLst>
              <a:ext uri="{FF2B5EF4-FFF2-40B4-BE49-F238E27FC236}">
                <a16:creationId xmlns:a16="http://schemas.microsoft.com/office/drawing/2014/main" id="{78B30D67-EB7C-4323-A6AB-20071C4FCC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CB26DD94-0E47-FE33-5C0F-9E497B99BE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pPr rtl="0"/>
            <a:fld id="{F0FAD4A3-EEA8-4CA5-BC88-C6256011C61C}" type="datetime1">
              <a:rPr lang="nl-NL" smtClean="0"/>
              <a:t>13-10-2025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9636FF0-1B83-FCD7-197D-6F6CBEA8FE0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AA88305-7C09-5A95-A84B-C7CEA8D00FA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E6482836-E43C-41FF-A11B-3D8AB6E68FC7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09817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nl-NL" sz="1200"/>
            </a:lvl1pPr>
          </a:lstStyle>
          <a:p>
            <a:pPr rtl="0"/>
            <a:endParaRPr lang="nl-NL" noProof="0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nl-NL" sz="1200"/>
            </a:lvl1pPr>
          </a:lstStyle>
          <a:p>
            <a:fld id="{1237D614-D982-4A6A-8E04-F400F5459BBF}" type="datetime1">
              <a:rPr lang="nl-NL" noProof="0" smtClean="0"/>
              <a:pPr/>
              <a:t>13-10-2025</a:t>
            </a:fld>
            <a:endParaRPr lang="nl-NL" noProof="0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nl-NL"/>
            </a:defPPr>
          </a:lstStyle>
          <a:p>
            <a:pPr rtl="0"/>
            <a:endParaRPr lang="nl-NL" noProof="0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nl-NL"/>
            </a:def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nl-NL" sz="1200"/>
            </a:lvl1pPr>
          </a:lstStyle>
          <a:p>
            <a:pPr rtl="0"/>
            <a:endParaRPr lang="nl-NL" noProof="0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nl-NL" sz="1200"/>
            </a:lvl1pPr>
          </a:lstStyle>
          <a:p>
            <a:pPr rtl="0"/>
            <a:fld id="{DECDE012-9E2E-4477-8B5C-4E7D4E9BCBA6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393859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nl-NL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ECDE012-9E2E-4477-8B5C-4E7D4E9BCBA6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98192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AEA49-49CA-9DA4-F72E-E3D939394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60F884CE-B03D-50CA-12E1-455BDA2A91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CC251946-45F3-FD98-4B48-8B2A3B3B23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20B2735-CA62-4880-618C-065ECDC7D8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ECDE012-9E2E-4477-8B5C-4E7D4E9BCBA6}" type="slidenum">
              <a:rPr lang="nl-NL" noProof="0" smtClean="0"/>
              <a:t>10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145651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ECDE012-9E2E-4477-8B5C-4E7D4E9BCBA6}" type="slidenum">
              <a:rPr lang="nl-NL" noProof="0" smtClean="0"/>
              <a:t>13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588565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ECDE012-9E2E-4477-8B5C-4E7D4E9BCBA6}" type="slidenum">
              <a:rPr lang="nl-NL" noProof="0" smtClean="0"/>
              <a:t>2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3243922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ECDE012-9E2E-4477-8B5C-4E7D4E9BCBA6}" type="slidenum">
              <a:rPr lang="nl-NL" noProof="0" smtClean="0"/>
              <a:t>3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4530620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ECDE012-9E2E-4477-8B5C-4E7D4E9BCBA6}" type="slidenum">
              <a:rPr lang="nl-NL" noProof="0" smtClean="0"/>
              <a:t>4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8485470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AC82E-AD1D-D930-D4E8-D419258924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B3EC225F-818C-7E90-3B1D-8B5407E6EB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644BF60F-EFE7-BFCE-7E2A-741C029D82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F4DC76B-29A1-7AC5-6161-F3982377AD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ECDE012-9E2E-4477-8B5C-4E7D4E9BCBA6}" type="slidenum">
              <a:rPr lang="nl-NL" noProof="0" smtClean="0"/>
              <a:t>5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35355748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F0F8C-F061-786E-B46A-342DCB25FF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C2722087-811A-063F-085D-CB9F6FE18D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87B1CC87-FB9B-B640-23B7-4BC4DA0D2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33E839-2FA7-2D6E-17EC-0DB7D2FDC0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ECDE012-9E2E-4477-8B5C-4E7D4E9BCBA6}" type="slidenum">
              <a:rPr lang="nl-NL" noProof="0" smtClean="0"/>
              <a:t>6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001966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67CB29-04E5-FB49-3E3A-8EF5BAEEA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0839EF19-6826-06A0-7D19-D76F021C6E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516FD4B1-DBA2-DA98-3469-AB08413D5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2264481-BCCA-2E74-B1EC-45CB2F85AA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ECDE012-9E2E-4477-8B5C-4E7D4E9BCBA6}" type="slidenum">
              <a:rPr lang="nl-NL" noProof="0" smtClean="0"/>
              <a:t>7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8148803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ECDE012-9E2E-4477-8B5C-4E7D4E9BCBA6}" type="slidenum">
              <a:rPr lang="nl-NL" noProof="0" smtClean="0"/>
              <a:t>8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2280605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86E7E-BC39-D8C9-DB96-74D1554364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>
            <a:extLst>
              <a:ext uri="{FF2B5EF4-FFF2-40B4-BE49-F238E27FC236}">
                <a16:creationId xmlns:a16="http://schemas.microsoft.com/office/drawing/2014/main" id="{4F870F15-ACD6-0C93-790E-15E74D0DA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>
            <a:extLst>
              <a:ext uri="{FF2B5EF4-FFF2-40B4-BE49-F238E27FC236}">
                <a16:creationId xmlns:a16="http://schemas.microsoft.com/office/drawing/2014/main" id="{051B7124-5AA8-5A51-70DB-32EA210034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D648AF1-ABFB-A6DD-3FDD-B2F75BCFD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DECDE012-9E2E-4477-8B5C-4E7D4E9BCBA6}" type="slidenum">
              <a:rPr lang="nl-NL" noProof="0" smtClean="0"/>
              <a:t>9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2585430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B8029-33F3-9414-AD10-00871D91AA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67712" y="1408176"/>
            <a:ext cx="6400800" cy="2387600"/>
          </a:xfrm>
        </p:spPr>
        <p:txBody>
          <a:bodyPr rtlCol="0" anchor="t">
            <a:normAutofit/>
          </a:bodyPr>
          <a:lstStyle>
            <a:lvl1pPr algn="l">
              <a:lnSpc>
                <a:spcPct val="80000"/>
              </a:lnSpc>
              <a:defRPr lang="nl-NL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" name="Subtitel 2">
            <a:extLst>
              <a:ext uri="{FF2B5EF4-FFF2-40B4-BE49-F238E27FC236}">
                <a16:creationId xmlns:a16="http://schemas.microsoft.com/office/drawing/2014/main" id="{4F32B008-64B6-378D-9C5D-DCC8DFEBC6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67912" y="5047488"/>
            <a:ext cx="5486400" cy="384048"/>
          </a:xfrm>
        </p:spPr>
        <p:txBody>
          <a:bodyPr rtlCol="0"/>
          <a:lstStyle>
            <a:lvl1pPr marL="0" indent="0" algn="l">
              <a:lnSpc>
                <a:spcPct val="80000"/>
              </a:lnSpc>
              <a:spcBef>
                <a:spcPts val="0"/>
              </a:spcBef>
              <a:buNone/>
              <a:defRPr lang="nl-NL" sz="2400" b="1">
                <a:solidFill>
                  <a:schemeClr val="bg1"/>
                </a:solidFill>
              </a:defRPr>
            </a:lvl1pPr>
            <a:lvl2pPr marL="457200" indent="0" algn="ctr">
              <a:buNone/>
              <a:defRPr lang="nl-NL" sz="2000"/>
            </a:lvl2pPr>
            <a:lvl3pPr marL="914400" indent="0" algn="ctr">
              <a:buNone/>
              <a:defRPr lang="nl-NL" sz="1800"/>
            </a:lvl3pPr>
            <a:lvl4pPr marL="1371600" indent="0" algn="ctr">
              <a:buNone/>
              <a:defRPr lang="nl-NL" sz="1600"/>
            </a:lvl4pPr>
            <a:lvl5pPr marL="1828800" indent="0" algn="ctr">
              <a:buNone/>
              <a:defRPr lang="nl-NL" sz="1600"/>
            </a:lvl5pPr>
            <a:lvl6pPr marL="2286000" indent="0" algn="ctr">
              <a:buNone/>
              <a:defRPr lang="nl-NL" sz="1600"/>
            </a:lvl6pPr>
            <a:lvl7pPr marL="2743200" indent="0" algn="ctr">
              <a:buNone/>
              <a:defRPr lang="nl-NL" sz="1600"/>
            </a:lvl7pPr>
            <a:lvl8pPr marL="3200400" indent="0" algn="ctr">
              <a:buNone/>
              <a:defRPr lang="nl-NL" sz="1600"/>
            </a:lvl8pPr>
            <a:lvl9pPr marL="3657600" indent="0" algn="ctr">
              <a:buNone/>
              <a:defRPr lang="nl-NL" sz="1600"/>
            </a:lvl9pPr>
          </a:lstStyle>
          <a:p>
            <a:pPr rtl="0"/>
            <a:r>
              <a:rPr lang="nl-NL"/>
              <a:t>Klik om de subtitelstijl van het model te bewerken</a:t>
            </a: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15444BA9-47A2-8EBA-F11F-AF833CBC1FB6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Rechte verbindingslijn 7">
              <a:extLst>
                <a:ext uri="{FF2B5EF4-FFF2-40B4-BE49-F238E27FC236}">
                  <a16:creationId xmlns:a16="http://schemas.microsoft.com/office/drawing/2014/main" id="{F7C7E957-5A54-C6BB-DBCA-B0A579E99122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F75792F5-3B57-83E5-2E85-1B67A64BF570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80638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, inhoud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noProof="0"/>
              <a:t>Titel van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nl-NL" sz="50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grpSp>
        <p:nvGrpSpPr>
          <p:cNvPr id="9" name="Groep 8">
            <a:extLst>
              <a:ext uri="{FF2B5EF4-FFF2-40B4-BE49-F238E27FC236}">
                <a16:creationId xmlns:a16="http://schemas.microsoft.com/office/drawing/2014/main" id="{52784B99-8374-AA22-4161-578F9BF77E2B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10" name="Rechte verbindingslijn 9">
              <a:extLst>
                <a:ext uri="{FF2B5EF4-FFF2-40B4-BE49-F238E27FC236}">
                  <a16:creationId xmlns:a16="http://schemas.microsoft.com/office/drawing/2014/main" id="{F0F45B19-145D-7398-7A64-A88B28251AAD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Rechte verbindingslijn 10">
              <a:extLst>
                <a:ext uri="{FF2B5EF4-FFF2-40B4-BE49-F238E27FC236}">
                  <a16:creationId xmlns:a16="http://schemas.microsoft.com/office/drawing/2014/main" id="{0029EB3C-D7BA-1FCE-3158-8F1116C6F5BE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ijdelijke aanduiding voor tekst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322576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3" name="Tijdelijke aanduiding voor tekst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322576" y="444398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020824" y="3401568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</p:txBody>
      </p:sp>
      <p:sp>
        <p:nvSpPr>
          <p:cNvPr id="15" name="Tijdelijke aanduiding voor tekst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020824" y="4901184"/>
            <a:ext cx="8379220" cy="975260"/>
          </a:xfrm>
        </p:spPr>
        <p:txBody>
          <a:bodyPr numCol="2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17890225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inhoud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DACF6E0F-D722-BAD9-C6AD-9A11DAE47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1160B7A-B490-F67E-2740-38CA3A98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8" name="Titel 1">
            <a:extLst>
              <a:ext uri="{FF2B5EF4-FFF2-40B4-BE49-F238E27FC236}">
                <a16:creationId xmlns:a16="http://schemas.microsoft.com/office/drawing/2014/main" id="{814A6C9A-83F0-5E94-8A5B-89CB08282C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871708" cy="704088"/>
          </a:xfrm>
        </p:spPr>
        <p:txBody>
          <a:bodyPr rtlCol="0"/>
          <a:lstStyle>
            <a:lvl1pPr>
              <a:defRPr lang="nl-NL" sz="5000"/>
            </a:lvl1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12" name="Tijdelijke aanduiding voor tekst 10">
            <a:extLst>
              <a:ext uri="{FF2B5EF4-FFF2-40B4-BE49-F238E27FC236}">
                <a16:creationId xmlns:a16="http://schemas.microsoft.com/office/drawing/2014/main" id="{F8F78388-68BC-0124-C243-36D5B5DC78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/>
              <a:t>Klik om de tekststijlen van het model te bewerken</a:t>
            </a:r>
          </a:p>
        </p:txBody>
      </p:sp>
      <p:sp>
        <p:nvSpPr>
          <p:cNvPr id="13" name="Tijdelijke aanduiding voor tekst 10">
            <a:extLst>
              <a:ext uri="{FF2B5EF4-FFF2-40B4-BE49-F238E27FC236}">
                <a16:creationId xmlns:a16="http://schemas.microsoft.com/office/drawing/2014/main" id="{D7FBEF6F-7749-849E-36C5-CC056F30711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33425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/>
              <a:t>Klik om de tekststijlen van het model te bewerken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8A350182-DD59-73E2-C20A-4B5FE671544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</p:txBody>
      </p:sp>
      <p:sp>
        <p:nvSpPr>
          <p:cNvPr id="15" name="Tijdelijke aanduiding voor tekst 13">
            <a:extLst>
              <a:ext uri="{FF2B5EF4-FFF2-40B4-BE49-F238E27FC236}">
                <a16:creationId xmlns:a16="http://schemas.microsoft.com/office/drawing/2014/main" id="{5E14A588-A920-9AE0-A268-A008EAF6FCB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005072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</p:txBody>
      </p:sp>
      <p:grpSp>
        <p:nvGrpSpPr>
          <p:cNvPr id="16" name="Groep 15">
            <a:extLst>
              <a:ext uri="{FF2B5EF4-FFF2-40B4-BE49-F238E27FC236}">
                <a16:creationId xmlns:a16="http://schemas.microsoft.com/office/drawing/2014/main" id="{B8221A12-8B19-605A-2244-2D732269C955}"/>
              </a:ext>
            </a:extLst>
          </p:cNvPr>
          <p:cNvGrpSpPr/>
          <p:nvPr userDrawn="1"/>
        </p:nvGrpSpPr>
        <p:grpSpPr>
          <a:xfrm>
            <a:off x="716788" y="2527173"/>
            <a:ext cx="10758424" cy="1564"/>
            <a:chOff x="2792270" y="5541172"/>
            <a:chExt cx="11391900" cy="158"/>
          </a:xfrm>
        </p:grpSpPr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A86C500B-5A93-298F-7CEF-ED445452E460}"/>
                </a:ext>
              </a:extLst>
            </p:cNvPr>
            <p:cNvCxnSpPr>
              <a:cxnSpLocks/>
            </p:cNvCxnSpPr>
            <p:nvPr/>
          </p:nvCxnSpPr>
          <p:spPr>
            <a:xfrm>
              <a:off x="2792270" y="5541172"/>
              <a:ext cx="676046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Rechte verbindingslijn 17">
              <a:extLst>
                <a:ext uri="{FF2B5EF4-FFF2-40B4-BE49-F238E27FC236}">
                  <a16:creationId xmlns:a16="http://schemas.microsoft.com/office/drawing/2014/main" id="{D7A559BC-EF4A-29D4-CF56-6425516A5D91}"/>
                </a:ext>
              </a:extLst>
            </p:cNvPr>
            <p:cNvCxnSpPr>
              <a:cxnSpLocks/>
            </p:cNvCxnSpPr>
            <p:nvPr/>
          </p:nvCxnSpPr>
          <p:spPr>
            <a:xfrm>
              <a:off x="9552734" y="5541330"/>
              <a:ext cx="4631436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Tijdelijke aanduiding voor tekst 10">
            <a:extLst>
              <a:ext uri="{FF2B5EF4-FFF2-40B4-BE49-F238E27FC236}">
                <a16:creationId xmlns:a16="http://schemas.microsoft.com/office/drawing/2014/main" id="{D2D34186-8505-57AE-F518-0C83BF1C06C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266176" y="2980944"/>
            <a:ext cx="3282696" cy="1106424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/>
              <a:t>Klik om de tekststijlen van het model te bewerken</a:t>
            </a:r>
          </a:p>
        </p:txBody>
      </p:sp>
      <p:sp>
        <p:nvSpPr>
          <p:cNvPr id="20" name="Tijdelijke aanduiding voor tekst 13">
            <a:extLst>
              <a:ext uri="{FF2B5EF4-FFF2-40B4-BE49-F238E27FC236}">
                <a16:creationId xmlns:a16="http://schemas.microsoft.com/office/drawing/2014/main" id="{ABE767DA-9D93-94AD-D34D-2B8A51A7664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7973568" y="4114800"/>
            <a:ext cx="3282696" cy="975260"/>
          </a:xfrm>
        </p:spPr>
        <p:txBody>
          <a:bodyPr numCol="1" spcCol="91440"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</p:txBody>
      </p:sp>
    </p:spTree>
    <p:extLst>
      <p:ext uri="{BB962C8B-B14F-4D97-AF65-F5344CB8AC3E}">
        <p14:creationId xmlns:p14="http://schemas.microsoft.com/office/powerpoint/2010/main" val="318147566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dank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5AE86B75-C16C-C033-D27D-FF84EFB71131}"/>
              </a:ext>
            </a:extLst>
          </p:cNvPr>
          <p:cNvSpPr/>
          <p:nvPr userDrawn="1"/>
        </p:nvSpPr>
        <p:spPr>
          <a:xfrm>
            <a:off x="0" y="0"/>
            <a:ext cx="100203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CE31443F-EAC2-06D1-A3D1-D73510EAF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3432" y="1426464"/>
            <a:ext cx="6675120" cy="1702816"/>
          </a:xfrm>
        </p:spPr>
        <p:txBody>
          <a:bodyPr rtlCol="0" anchor="t"/>
          <a:lstStyle>
            <a:lvl1pPr>
              <a:lnSpc>
                <a:spcPct val="80000"/>
              </a:lnSpc>
              <a:defRPr lang="nl-NL" sz="7200" cap="all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D80535FC-1B0E-C4EB-FE55-190522219FEA}"/>
              </a:ext>
            </a:extLst>
          </p:cNvPr>
          <p:cNvGrpSpPr/>
          <p:nvPr userDrawn="1"/>
        </p:nvGrpSpPr>
        <p:grpSpPr>
          <a:xfrm>
            <a:off x="3979533" y="5799270"/>
            <a:ext cx="8212467" cy="0"/>
            <a:chOff x="3733800" y="5537385"/>
            <a:chExt cx="8212467" cy="0"/>
          </a:xfrm>
        </p:grpSpPr>
        <p:cxnSp>
          <p:nvCxnSpPr>
            <p:cNvPr id="8" name="Rechte verbindingslijn 7">
              <a:extLst>
                <a:ext uri="{FF2B5EF4-FFF2-40B4-BE49-F238E27FC236}">
                  <a16:creationId xmlns:a16="http://schemas.microsoft.com/office/drawing/2014/main" id="{9CA6B206-18E0-06D2-958F-E859A1428A5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7385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0447EEA7-F856-F6C0-18DD-5D37FD51D45B}"/>
                </a:ext>
              </a:extLst>
            </p:cNvPr>
            <p:cNvCxnSpPr>
              <a:cxnSpLocks/>
            </p:cNvCxnSpPr>
            <p:nvPr/>
          </p:nvCxnSpPr>
          <p:spPr>
            <a:xfrm>
              <a:off x="9774567" y="5537385"/>
              <a:ext cx="217170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A9C909AE-4D54-F197-103E-29E9C2597F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77056" y="3383280"/>
            <a:ext cx="4754880" cy="2057400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nl-NL" sz="2200" b="1">
                <a:solidFill>
                  <a:schemeClr val="bg1"/>
                </a:solidFill>
              </a:defRPr>
            </a:lvl1pPr>
            <a:lvl2pPr marL="0" indent="0">
              <a:lnSpc>
                <a:spcPct val="150000"/>
              </a:lnSpc>
              <a:spcBef>
                <a:spcPts val="0"/>
              </a:spcBef>
              <a:buNone/>
              <a:defRPr lang="nl-NL" sz="2200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</p:txBody>
      </p:sp>
    </p:spTree>
    <p:extLst>
      <p:ext uri="{BB962C8B-B14F-4D97-AF65-F5344CB8AC3E}">
        <p14:creationId xmlns:p14="http://schemas.microsoft.com/office/powerpoint/2010/main" val="15259683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E6C28C00-D101-DFF8-7E0A-1AEBF0DBE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noProof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74C5F1F-F8B7-6C5F-6A7F-5F8F6128A1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EFD9287E-E726-E0E6-2871-FE77159B5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noProof="0" smtClean="0"/>
              <a:t>‹#›</a:t>
            </a:fld>
            <a:endParaRPr lang="nl-NL" noProof="0"/>
          </a:p>
        </p:txBody>
      </p:sp>
      <p:sp>
        <p:nvSpPr>
          <p:cNvPr id="6" name="Titel 5">
            <a:extLst>
              <a:ext uri="{FF2B5EF4-FFF2-40B4-BE49-F238E27FC236}">
                <a16:creationId xmlns:a16="http://schemas.microsoft.com/office/drawing/2014/main" id="{160592E8-155C-36FA-DA0A-52B23CE8A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</p:spTree>
    <p:extLst>
      <p:ext uri="{BB962C8B-B14F-4D97-AF65-F5344CB8AC3E}">
        <p14:creationId xmlns:p14="http://schemas.microsoft.com/office/powerpoint/2010/main" val="3257633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4964B432-06C2-E932-E96F-67CECC2E9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noProof="0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7F1F3471-B7F6-01DB-D712-136C1626D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2C05956-4CA5-988F-7C93-317A88D12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8561461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AB670E-478C-D301-FCE5-E83002469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nl-NL" sz="3200"/>
            </a:lvl1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3B16CD-30BD-156F-11B4-9CF89A0642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lang="nl-NL" sz="3200"/>
            </a:lvl1pPr>
            <a:lvl2pPr>
              <a:defRPr lang="nl-NL" sz="2800"/>
            </a:lvl2pPr>
            <a:lvl3pPr>
              <a:defRPr lang="nl-NL" sz="2400"/>
            </a:lvl3pPr>
            <a:lvl4pPr>
              <a:defRPr lang="nl-NL" sz="2000"/>
            </a:lvl4pPr>
            <a:lvl5pPr>
              <a:defRPr lang="nl-NL" sz="2000"/>
            </a:lvl5pPr>
            <a:lvl6pPr>
              <a:defRPr lang="nl-NL" sz="2000"/>
            </a:lvl6pPr>
            <a:lvl7pPr>
              <a:defRPr lang="nl-NL" sz="2000"/>
            </a:lvl7pPr>
            <a:lvl8pPr>
              <a:defRPr lang="nl-NL" sz="2000"/>
            </a:lvl8pPr>
            <a:lvl9pPr>
              <a:defRPr lang="nl-NL" sz="2000"/>
            </a:lvl9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E3C54B0-9878-1911-8DE9-EC464D202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nl-NL" sz="1600"/>
            </a:lvl1pPr>
            <a:lvl2pPr marL="457200" indent="0">
              <a:buNone/>
              <a:defRPr lang="nl-NL" sz="1400"/>
            </a:lvl2pPr>
            <a:lvl3pPr marL="914400" indent="0">
              <a:buNone/>
              <a:defRPr lang="nl-NL" sz="1200"/>
            </a:lvl3pPr>
            <a:lvl4pPr marL="1371600" indent="0">
              <a:buNone/>
              <a:defRPr lang="nl-NL" sz="1000"/>
            </a:lvl4pPr>
            <a:lvl5pPr marL="1828800" indent="0">
              <a:buNone/>
              <a:defRPr lang="nl-NL" sz="1000"/>
            </a:lvl5pPr>
            <a:lvl6pPr marL="2286000" indent="0">
              <a:buNone/>
              <a:defRPr lang="nl-NL" sz="1000"/>
            </a:lvl6pPr>
            <a:lvl7pPr marL="2743200" indent="0">
              <a:buNone/>
              <a:defRPr lang="nl-NL" sz="1000"/>
            </a:lvl7pPr>
            <a:lvl8pPr marL="3200400" indent="0">
              <a:buNone/>
              <a:defRPr lang="nl-NL" sz="1000"/>
            </a:lvl8pPr>
            <a:lvl9pPr marL="3657600" indent="0">
              <a:buNone/>
              <a:defRPr lang="nl-NL" sz="1000"/>
            </a:lvl9pPr>
          </a:lstStyle>
          <a:p>
            <a:pPr lvl="0" rtl="0"/>
            <a:r>
              <a:rPr lang="nl-NL"/>
              <a:t>Klik om de tekststijlen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3C6493B1-79A4-1FA9-B462-853856DE8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noProof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697EEE8-8F1E-8F14-E2ED-333A1FF247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DFABEB-B6B7-2591-AE85-265A3F873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20623095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E52A6A-C17E-2616-3199-C8D78E7EE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lang="nl-NL" sz="3200"/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37705714-E101-08DD-6A13-D561A3EC2C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lang="nl-NL" sz="3200"/>
            </a:lvl1pPr>
            <a:lvl2pPr marL="457200" indent="0">
              <a:buNone/>
              <a:defRPr lang="nl-NL" sz="2800"/>
            </a:lvl2pPr>
            <a:lvl3pPr marL="914400" indent="0">
              <a:buNone/>
              <a:defRPr lang="nl-NL" sz="2400"/>
            </a:lvl3pPr>
            <a:lvl4pPr marL="1371600" indent="0">
              <a:buNone/>
              <a:defRPr lang="nl-NL" sz="2000"/>
            </a:lvl4pPr>
            <a:lvl5pPr marL="1828800" indent="0">
              <a:buNone/>
              <a:defRPr lang="nl-NL" sz="2000"/>
            </a:lvl5pPr>
            <a:lvl6pPr marL="2286000" indent="0">
              <a:buNone/>
              <a:defRPr lang="nl-NL" sz="2000"/>
            </a:lvl6pPr>
            <a:lvl7pPr marL="2743200" indent="0">
              <a:buNone/>
              <a:defRPr lang="nl-NL" sz="2000"/>
            </a:lvl7pPr>
            <a:lvl8pPr marL="3200400" indent="0">
              <a:buNone/>
              <a:defRPr lang="nl-NL" sz="2000"/>
            </a:lvl8pPr>
            <a:lvl9pPr marL="3657600" indent="0">
              <a:buNone/>
              <a:defRPr lang="nl-NL" sz="2000"/>
            </a:lvl9pPr>
          </a:lstStyle>
          <a:p>
            <a:pPr rtl="0"/>
            <a:endParaRPr lang="nl-NL" noProof="0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B16ECB26-D659-5BC3-C669-1B45225D2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lang="nl-NL" sz="1600"/>
            </a:lvl1pPr>
            <a:lvl2pPr marL="457200" indent="0">
              <a:buNone/>
              <a:defRPr lang="nl-NL" sz="1400"/>
            </a:lvl2pPr>
            <a:lvl3pPr marL="914400" indent="0">
              <a:buNone/>
              <a:defRPr lang="nl-NL" sz="1200"/>
            </a:lvl3pPr>
            <a:lvl4pPr marL="1371600" indent="0">
              <a:buNone/>
              <a:defRPr lang="nl-NL" sz="1000"/>
            </a:lvl4pPr>
            <a:lvl5pPr marL="1828800" indent="0">
              <a:buNone/>
              <a:defRPr lang="nl-NL" sz="1000"/>
            </a:lvl5pPr>
            <a:lvl6pPr marL="2286000" indent="0">
              <a:buNone/>
              <a:defRPr lang="nl-NL" sz="1000"/>
            </a:lvl6pPr>
            <a:lvl7pPr marL="2743200" indent="0">
              <a:buNone/>
              <a:defRPr lang="nl-NL" sz="1000"/>
            </a:lvl7pPr>
            <a:lvl8pPr marL="3200400" indent="0">
              <a:buNone/>
              <a:defRPr lang="nl-NL" sz="1000"/>
            </a:lvl8pPr>
            <a:lvl9pPr marL="3657600" indent="0">
              <a:buNone/>
              <a:defRPr lang="nl-NL" sz="1000"/>
            </a:lvl9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4464F27-6C3B-1E36-B1DC-ECB72DCF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endParaRPr lang="nl-NL" noProof="0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1BC595AB-D292-D355-47CD-748C160B1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noProof="0"/>
              <a:t>Titel van presentatie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CC1CEE5F-F44A-DD2C-EEC3-D4C76B69D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noProof="0" smtClean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752938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inhoud">
    <p:bg>
      <p:bgPr>
        <a:solidFill>
          <a:schemeClr val="accent3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703BBE-23DC-E951-32B6-0E91B80891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5144" y="1463040"/>
            <a:ext cx="7498080" cy="704088"/>
          </a:xfrm>
        </p:spPr>
        <p:txBody>
          <a:bodyPr rtlCol="0"/>
          <a:lstStyle>
            <a:lvl1pPr>
              <a:defRPr lang="nl-NL" sz="5000"/>
            </a:lvl1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110836A-7452-872A-28D0-081C1338D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22576" y="2953512"/>
            <a:ext cx="7470648" cy="3296563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500"/>
              </a:spcAft>
              <a:buNone/>
              <a:defRPr lang="nl-NL" sz="22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lang="nl-NL" sz="1600" i="1"/>
            </a:lvl2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5E39F35-2573-69E0-B17D-B4B0F85CE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/>
              <a:t>Titel van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B5CE41-241D-72CD-1C8F-006A477B5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noProof="0" smtClean="0"/>
              <a:t>‹#›</a:t>
            </a:fld>
            <a:endParaRPr lang="nl-NL" noProof="0"/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52789DD7-8E5F-BCF6-7A1E-0AC33BD880AC}"/>
              </a:ext>
            </a:extLst>
          </p:cNvPr>
          <p:cNvGrpSpPr/>
          <p:nvPr userDrawn="1"/>
        </p:nvGrpSpPr>
        <p:grpSpPr>
          <a:xfrm>
            <a:off x="2400300" y="2535841"/>
            <a:ext cx="9801127" cy="821"/>
            <a:chOff x="2286319" y="5546299"/>
            <a:chExt cx="9801127" cy="903"/>
          </a:xfrm>
        </p:grpSpPr>
        <p:cxnSp>
          <p:nvCxnSpPr>
            <p:cNvPr id="8" name="Rechte verbindingslijn 7">
              <a:extLst>
                <a:ext uri="{FF2B5EF4-FFF2-40B4-BE49-F238E27FC236}">
                  <a16:creationId xmlns:a16="http://schemas.microsoft.com/office/drawing/2014/main" id="{D610F86C-F479-AC03-216E-DD60112AC854}"/>
                </a:ext>
              </a:extLst>
            </p:cNvPr>
            <p:cNvCxnSpPr>
              <a:cxnSpLocks/>
            </p:cNvCxnSpPr>
            <p:nvPr/>
          </p:nvCxnSpPr>
          <p:spPr>
            <a:xfrm>
              <a:off x="2286319" y="5546299"/>
              <a:ext cx="7391400" cy="0"/>
            </a:xfrm>
            <a:prstGeom prst="line">
              <a:avLst/>
            </a:prstGeom>
            <a:ln w="57150">
              <a:solidFill>
                <a:schemeClr val="bg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0A02E8F6-3623-48C2-4F02-9472E2977FB8}"/>
                </a:ext>
              </a:extLst>
            </p:cNvPr>
            <p:cNvCxnSpPr>
              <a:cxnSpLocks/>
            </p:cNvCxnSpPr>
            <p:nvPr/>
          </p:nvCxnSpPr>
          <p:spPr>
            <a:xfrm>
              <a:off x="9676016" y="5547202"/>
              <a:ext cx="2411430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682694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9F39D39-DAD0-D550-D3C7-42F702A78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6992" y="1709738"/>
            <a:ext cx="7290458" cy="2852737"/>
          </a:xfrm>
        </p:spPr>
        <p:txBody>
          <a:bodyPr rtlCol="0" anchor="b"/>
          <a:lstStyle>
            <a:lvl1pPr>
              <a:defRPr lang="nl-NL" sz="60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8E054DFA-4C17-2AA0-0E19-8D452B73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56992" y="4589463"/>
            <a:ext cx="7290457" cy="1500187"/>
          </a:xfrm>
        </p:spPr>
        <p:txBody>
          <a:bodyPr rtlCol="0"/>
          <a:lstStyle>
            <a:lvl1pPr marL="0" indent="0">
              <a:buNone/>
              <a:defRPr lang="nl-NL" sz="2400">
                <a:solidFill>
                  <a:schemeClr val="bg1"/>
                </a:solidFill>
              </a:defRPr>
            </a:lvl1pPr>
            <a:lvl2pPr marL="457200" indent="0">
              <a:buNone/>
              <a:defRPr lang="nl-NL"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nl-NL"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nl-NL"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nl-NL"/>
              <a:t>Klik om de tekststijlen van het model te bewerken</a:t>
            </a:r>
          </a:p>
        </p:txBody>
      </p:sp>
      <p:grpSp>
        <p:nvGrpSpPr>
          <p:cNvPr id="7" name="Groep 6">
            <a:extLst>
              <a:ext uri="{FF2B5EF4-FFF2-40B4-BE49-F238E27FC236}">
                <a16:creationId xmlns:a16="http://schemas.microsoft.com/office/drawing/2014/main" id="{AF8D5DED-A875-4BFE-015E-C29679EC468C}"/>
              </a:ext>
            </a:extLst>
          </p:cNvPr>
          <p:cNvGrpSpPr/>
          <p:nvPr userDrawn="1"/>
        </p:nvGrpSpPr>
        <p:grpSpPr>
          <a:xfrm>
            <a:off x="3979533" y="5801746"/>
            <a:ext cx="8221703" cy="0"/>
            <a:chOff x="3733800" y="5539861"/>
            <a:chExt cx="8221703" cy="0"/>
          </a:xfrm>
        </p:grpSpPr>
        <p:cxnSp>
          <p:nvCxnSpPr>
            <p:cNvPr id="8" name="Rechte verbindingslijn 7">
              <a:extLst>
                <a:ext uri="{FF2B5EF4-FFF2-40B4-BE49-F238E27FC236}">
                  <a16:creationId xmlns:a16="http://schemas.microsoft.com/office/drawing/2014/main" id="{4ED54A14-B37E-AA5D-2F7D-4530DEF3C347}"/>
                </a:ext>
              </a:extLst>
            </p:cNvPr>
            <p:cNvCxnSpPr>
              <a:cxnSpLocks/>
            </p:cNvCxnSpPr>
            <p:nvPr/>
          </p:nvCxnSpPr>
          <p:spPr>
            <a:xfrm>
              <a:off x="3733800" y="5539861"/>
              <a:ext cx="6054153" cy="0"/>
            </a:xfrm>
            <a:prstGeom prst="line">
              <a:avLst/>
            </a:prstGeom>
            <a:ln w="5715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Rechte verbindingslijn 8">
              <a:extLst>
                <a:ext uri="{FF2B5EF4-FFF2-40B4-BE49-F238E27FC236}">
                  <a16:creationId xmlns:a16="http://schemas.microsoft.com/office/drawing/2014/main" id="{8611F7DB-0F8D-8E5A-0137-AD5E5B20C351}"/>
                </a:ext>
              </a:extLst>
            </p:cNvPr>
            <p:cNvCxnSpPr>
              <a:cxnSpLocks/>
            </p:cNvCxnSpPr>
            <p:nvPr/>
          </p:nvCxnSpPr>
          <p:spPr>
            <a:xfrm>
              <a:off x="9783803" y="5539861"/>
              <a:ext cx="2171700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22719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kolommen donk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noProof="0"/>
              <a:t>Titel van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noProof="0" smtClean="0"/>
              <a:pPr rtl="0"/>
              <a:t>‹#›</a:t>
            </a:fld>
            <a:endParaRPr lang="nl-NL" noProof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noProof="0"/>
          </a:p>
        </p:txBody>
      </p:sp>
      <p:cxnSp>
        <p:nvCxnSpPr>
          <p:cNvPr id="7" name="Rechte verbindingslijn 6">
            <a:extLst>
              <a:ext uri="{FF2B5EF4-FFF2-40B4-BE49-F238E27FC236}">
                <a16:creationId xmlns:a16="http://schemas.microsoft.com/office/drawing/2014/main" id="{01882412-D2D4-9CF0-CD39-2EAE79B8A310}"/>
              </a:ext>
            </a:extLst>
          </p:cNvPr>
          <p:cNvCxnSpPr>
            <a:cxnSpLocks/>
          </p:cNvCxnSpPr>
          <p:nvPr userDrawn="1"/>
        </p:nvCxnSpPr>
        <p:spPr>
          <a:xfrm>
            <a:off x="4267200" y="2523744"/>
            <a:ext cx="7924800" cy="883"/>
          </a:xfrm>
          <a:prstGeom prst="line">
            <a:avLst/>
          </a:prstGeom>
          <a:ln w="571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Rechte verbindingslijn 7">
            <a:extLst>
              <a:ext uri="{FF2B5EF4-FFF2-40B4-BE49-F238E27FC236}">
                <a16:creationId xmlns:a16="http://schemas.microsoft.com/office/drawing/2014/main" id="{F229B6F2-011B-853F-5BA1-FA1722B6E1C8}"/>
              </a:ext>
            </a:extLst>
          </p:cNvPr>
          <p:cNvCxnSpPr>
            <a:cxnSpLocks/>
          </p:cNvCxnSpPr>
          <p:nvPr userDrawn="1"/>
        </p:nvCxnSpPr>
        <p:spPr>
          <a:xfrm>
            <a:off x="723384" y="2523744"/>
            <a:ext cx="3543816" cy="0"/>
          </a:xfrm>
          <a:prstGeom prst="line">
            <a:avLst/>
          </a:prstGeom>
          <a:ln w="571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nl-NL" sz="5000">
                <a:solidFill>
                  <a:schemeClr val="bg1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bg1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2" name="Tijdelijke aanduiding voor tekst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bg1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15" name="Tijdelijke aanduiding voor tekst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5111496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bg1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bg1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bg1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bg1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</p:spTree>
    <p:extLst>
      <p:ext uri="{BB962C8B-B14F-4D97-AF65-F5344CB8AC3E}">
        <p14:creationId xmlns:p14="http://schemas.microsoft.com/office/powerpoint/2010/main" val="22896112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twee kolommen licht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noProof="0"/>
              <a:t>Titel van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noProof="0" smtClean="0"/>
              <a:pPr rtl="0"/>
              <a:t>‹#›</a:t>
            </a:fld>
            <a:endParaRPr lang="nl-NL" noProof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62C33EA-A741-FA13-451C-6F35902CBDD0}"/>
              </a:ext>
            </a:extLst>
          </p:cNvPr>
          <p:cNvSpPr/>
          <p:nvPr userDrawn="1"/>
        </p:nvSpPr>
        <p:spPr>
          <a:xfrm>
            <a:off x="0" y="722376"/>
            <a:ext cx="12192000" cy="5413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noProof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nl-NL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2" name="Tijdelijke aanduiding voor tekst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36208" y="2971800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15" name="Tijdelijke aanduiding voor tekst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401568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grpSp>
        <p:nvGrpSpPr>
          <p:cNvPr id="13" name="Groep 12">
            <a:extLst>
              <a:ext uri="{FF2B5EF4-FFF2-40B4-BE49-F238E27FC236}">
                <a16:creationId xmlns:a16="http://schemas.microsoft.com/office/drawing/2014/main" id="{4ED40495-D9DB-AA87-4474-68DA5D8CA88C}"/>
              </a:ext>
            </a:extLst>
          </p:cNvPr>
          <p:cNvGrpSpPr/>
          <p:nvPr userDrawn="1"/>
        </p:nvGrpSpPr>
        <p:grpSpPr>
          <a:xfrm rot="10800000">
            <a:off x="726958" y="2521655"/>
            <a:ext cx="11480808" cy="1"/>
            <a:chOff x="2077471" y="5539116"/>
            <a:chExt cx="11480808" cy="1"/>
          </a:xfrm>
        </p:grpSpPr>
        <p:cxnSp>
          <p:nvCxnSpPr>
            <p:cNvPr id="16" name="Rechte verbindingslijn 15">
              <a:extLst>
                <a:ext uri="{FF2B5EF4-FFF2-40B4-BE49-F238E27FC236}">
                  <a16:creationId xmlns:a16="http://schemas.microsoft.com/office/drawing/2014/main" id="{A15A6649-BE77-6F3F-DF74-0045E0AC6025}"/>
                </a:ext>
              </a:extLst>
            </p:cNvPr>
            <p:cNvCxnSpPr>
              <a:cxnSpLocks/>
            </p:cNvCxnSpPr>
            <p:nvPr/>
          </p:nvCxnSpPr>
          <p:spPr>
            <a:xfrm>
              <a:off x="2077471" y="5539116"/>
              <a:ext cx="4755396" cy="0"/>
            </a:xfrm>
            <a:prstGeom prst="line">
              <a:avLst/>
            </a:prstGeom>
            <a:ln w="57150">
              <a:solidFill>
                <a:schemeClr val="accent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Rechte verbindingslijn 16">
              <a:extLst>
                <a:ext uri="{FF2B5EF4-FFF2-40B4-BE49-F238E27FC236}">
                  <a16:creationId xmlns:a16="http://schemas.microsoft.com/office/drawing/2014/main" id="{BEF33DD1-C51F-9BE1-2F97-D4025B3E653D}"/>
                </a:ext>
              </a:extLst>
            </p:cNvPr>
            <p:cNvCxnSpPr>
              <a:cxnSpLocks/>
            </p:cNvCxnSpPr>
            <p:nvPr/>
          </p:nvCxnSpPr>
          <p:spPr>
            <a:xfrm>
              <a:off x="6816103" y="5539117"/>
              <a:ext cx="6742176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05874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en inhoud donkere band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6966E69F-7113-AC99-F7E1-A44B7D64DEF3}"/>
              </a:ext>
            </a:extLst>
          </p:cNvPr>
          <p:cNvSpPr/>
          <p:nvPr userDrawn="1"/>
        </p:nvSpPr>
        <p:spPr>
          <a:xfrm>
            <a:off x="0" y="0"/>
            <a:ext cx="12192000" cy="304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nl-NL" noProof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lang="nl-NL">
                <a:solidFill>
                  <a:schemeClr val="accent5"/>
                </a:solidFill>
              </a:defRPr>
            </a:lvl1pPr>
          </a:lstStyle>
          <a:p>
            <a:pPr rtl="0"/>
            <a:r>
              <a:rPr lang="nl-NL" noProof="0"/>
              <a:t>Titel van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>
                <a:solidFill>
                  <a:schemeClr val="accent5"/>
                </a:solidFill>
              </a:defRPr>
            </a:lvl1pPr>
          </a:lstStyle>
          <a:p>
            <a:pPr rtl="0"/>
            <a:fld id="{5BFCF61C-3B18-4C03-8326-CC3B32D710C9}" type="slidenum">
              <a:rPr lang="nl-NL" noProof="0" smtClean="0"/>
              <a:pPr rtl="0"/>
              <a:t>‹#›</a:t>
            </a:fld>
            <a:endParaRPr lang="nl-NL" noProof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1463040"/>
            <a:ext cx="10515600" cy="575321"/>
          </a:xfrm>
        </p:spPr>
        <p:txBody>
          <a:bodyPr rtlCol="0"/>
          <a:lstStyle>
            <a:lvl1pPr>
              <a:defRPr lang="nl-NL" sz="5000">
                <a:solidFill>
                  <a:schemeClr val="accent5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49224" y="3483864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sp>
        <p:nvSpPr>
          <p:cNvPr id="15" name="Tijdelijke aanduiding voor tekst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43600" y="3931920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  <a:p>
            <a:pPr lvl="4" rtl="0"/>
            <a:r>
              <a:rPr lang="nl-NL" noProof="0"/>
              <a:t>Vijfde niveau</a:t>
            </a: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FF8CCEDA-D691-A48A-BAAF-D004EBE38E55}"/>
              </a:ext>
            </a:extLst>
          </p:cNvPr>
          <p:cNvGrpSpPr/>
          <p:nvPr userDrawn="1"/>
        </p:nvGrpSpPr>
        <p:grpSpPr>
          <a:xfrm rot="16200000" flipV="1">
            <a:off x="8764091" y="3943349"/>
            <a:ext cx="5829301" cy="0"/>
            <a:chOff x="2287349" y="55407920"/>
            <a:chExt cx="11160369" cy="0"/>
          </a:xfrm>
        </p:grpSpPr>
        <p:cxnSp>
          <p:nvCxnSpPr>
            <p:cNvPr id="20" name="Rechte verbindingslijn 19">
              <a:extLst>
                <a:ext uri="{FF2B5EF4-FFF2-40B4-BE49-F238E27FC236}">
                  <a16:creationId xmlns:a16="http://schemas.microsoft.com/office/drawing/2014/main" id="{5605A0EB-A31A-D2D4-5671-D1F763493E1F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5934529" y="51760740"/>
              <a:ext cx="0" cy="7294360"/>
            </a:xfrm>
            <a:prstGeom prst="line">
              <a:avLst/>
            </a:prstGeom>
            <a:ln w="444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>
              <a:extLst>
                <a:ext uri="{FF2B5EF4-FFF2-40B4-BE49-F238E27FC236}">
                  <a16:creationId xmlns:a16="http://schemas.microsoft.com/office/drawing/2014/main" id="{EFEFE03D-E00E-B4FD-6765-44E55D5FA212}"/>
                </a:ext>
              </a:extLst>
            </p:cNvPr>
            <p:cNvCxnSpPr>
              <a:cxnSpLocks/>
            </p:cNvCxnSpPr>
            <p:nvPr/>
          </p:nvCxnSpPr>
          <p:spPr>
            <a:xfrm rot="16200000">
              <a:off x="11514714" y="53474916"/>
              <a:ext cx="0" cy="3866008"/>
            </a:xfrm>
            <a:prstGeom prst="line">
              <a:avLst/>
            </a:prstGeom>
            <a:ln w="444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6280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ie inhoud aan de linkerkant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hthoek 17">
            <a:extLst>
              <a:ext uri="{FF2B5EF4-FFF2-40B4-BE49-F238E27FC236}">
                <a16:creationId xmlns:a16="http://schemas.microsoft.com/office/drawing/2014/main" id="{0F5A1967-7F8F-319E-2E67-BD9E4F074B05}"/>
              </a:ext>
            </a:extLst>
          </p:cNvPr>
          <p:cNvSpPr/>
          <p:nvPr userDrawn="1"/>
        </p:nvSpPr>
        <p:spPr>
          <a:xfrm>
            <a:off x="8115301" y="0"/>
            <a:ext cx="407669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  <a:lvl1pPr marL="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lang="nl-NL"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rtl="0"/>
            <a:endParaRPr lang="nl-NL" noProof="0">
              <a:solidFill>
                <a:schemeClr val="bg2"/>
              </a:solidFill>
            </a:endParaRPr>
          </a:p>
        </p:txBody>
      </p:sp>
      <p:grpSp>
        <p:nvGrpSpPr>
          <p:cNvPr id="19" name="Groep 18">
            <a:extLst>
              <a:ext uri="{FF2B5EF4-FFF2-40B4-BE49-F238E27FC236}">
                <a16:creationId xmlns:a16="http://schemas.microsoft.com/office/drawing/2014/main" id="{52425424-7549-BE00-EA05-384DBD00F3B2}"/>
              </a:ext>
            </a:extLst>
          </p:cNvPr>
          <p:cNvGrpSpPr/>
          <p:nvPr userDrawn="1"/>
        </p:nvGrpSpPr>
        <p:grpSpPr>
          <a:xfrm>
            <a:off x="6317679" y="4564864"/>
            <a:ext cx="5858373" cy="385"/>
            <a:chOff x="5440605" y="5540787"/>
            <a:chExt cx="5858373" cy="385"/>
          </a:xfrm>
        </p:grpSpPr>
        <p:cxnSp>
          <p:nvCxnSpPr>
            <p:cNvPr id="20" name="Rechte verbindingslijn 19">
              <a:extLst>
                <a:ext uri="{FF2B5EF4-FFF2-40B4-BE49-F238E27FC236}">
                  <a16:creationId xmlns:a16="http://schemas.microsoft.com/office/drawing/2014/main" id="{4D88329B-DC1A-F93F-7A3A-84FDE2989BB6}"/>
                </a:ext>
              </a:extLst>
            </p:cNvPr>
            <p:cNvCxnSpPr>
              <a:cxnSpLocks/>
            </p:cNvCxnSpPr>
            <p:nvPr/>
          </p:nvCxnSpPr>
          <p:spPr>
            <a:xfrm>
              <a:off x="5440605" y="5541172"/>
              <a:ext cx="1797621" cy="0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Rechte verbindingslijn 20">
              <a:extLst>
                <a:ext uri="{FF2B5EF4-FFF2-40B4-BE49-F238E27FC236}">
                  <a16:creationId xmlns:a16="http://schemas.microsoft.com/office/drawing/2014/main" id="{E7690B71-E252-7020-6DC7-F643767B2B78}"/>
                </a:ext>
              </a:extLst>
            </p:cNvPr>
            <p:cNvCxnSpPr>
              <a:cxnSpLocks/>
            </p:cNvCxnSpPr>
            <p:nvPr/>
          </p:nvCxnSpPr>
          <p:spPr>
            <a:xfrm>
              <a:off x="7237724" y="5540787"/>
              <a:ext cx="4061254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noProof="0"/>
              <a:t>Titel van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noProof="0" smtClean="0"/>
              <a:pPr rtl="0"/>
              <a:t>‹#›</a:t>
            </a:fld>
            <a:endParaRPr lang="nl-NL" noProof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0" y="2514600"/>
            <a:ext cx="4846320" cy="1682749"/>
          </a:xfrm>
        </p:spPr>
        <p:txBody>
          <a:bodyPr rtlCol="0"/>
          <a:lstStyle>
            <a:lvl1pPr>
              <a:lnSpc>
                <a:spcPct val="100000"/>
              </a:lnSpc>
              <a:defRPr lang="nl-NL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30936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2" name="Tijdelijke aanduiding voor tekst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0936" y="358444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</p:txBody>
      </p:sp>
      <p:sp>
        <p:nvSpPr>
          <p:cNvPr id="15" name="Tijdelijke aanduiding voor tekst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365760" y="4123944"/>
            <a:ext cx="4754880" cy="941831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</p:txBody>
      </p:sp>
      <p:sp>
        <p:nvSpPr>
          <p:cNvPr id="22" name="Tijdelijke aanduiding voor tekst 10">
            <a:extLst>
              <a:ext uri="{FF2B5EF4-FFF2-40B4-BE49-F238E27FC236}">
                <a16:creationId xmlns:a16="http://schemas.microsoft.com/office/drawing/2014/main" id="{93287C28-1CA8-AEA5-1E16-BC0B1E99CD2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30936" y="5065776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23" name="Tijdelijke aanduiding voor tekst 13">
            <a:extLst>
              <a:ext uri="{FF2B5EF4-FFF2-40B4-BE49-F238E27FC236}">
                <a16:creationId xmlns:a16="http://schemas.microsoft.com/office/drawing/2014/main" id="{19920C32-5167-72B1-7B9E-709723F907C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365760" y="5605272"/>
            <a:ext cx="4754880" cy="1143254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</p:txBody>
      </p:sp>
    </p:spTree>
    <p:extLst>
      <p:ext uri="{BB962C8B-B14F-4D97-AF65-F5344CB8AC3E}">
        <p14:creationId xmlns:p14="http://schemas.microsoft.com/office/powerpoint/2010/main" val="37759829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inhoud aan de linkerka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F5F7D9D8-A960-E038-84D2-764C7A50F698}"/>
              </a:ext>
            </a:extLst>
          </p:cNvPr>
          <p:cNvSpPr/>
          <p:nvPr userDrawn="1"/>
        </p:nvSpPr>
        <p:spPr>
          <a:xfrm>
            <a:off x="-12700" y="858"/>
            <a:ext cx="3060700" cy="685714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noProof="0">
              <a:solidFill>
                <a:schemeClr val="bg1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noProof="0"/>
              <a:t>Titel van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noProof="0" smtClean="0"/>
              <a:pPr rtl="0"/>
              <a:t>‹#›</a:t>
            </a:fld>
            <a:endParaRPr lang="nl-NL" noProof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nl-NL" sz="5000">
                <a:solidFill>
                  <a:schemeClr val="tx2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252728"/>
            <a:ext cx="4828032" cy="490538"/>
          </a:xfrm>
        </p:spPr>
        <p:txBody>
          <a:bodyPr rtlCol="0"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2" name="Tijdelijke aanduiding voor tekst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tx2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89320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</p:txBody>
      </p:sp>
      <p:sp>
        <p:nvSpPr>
          <p:cNvPr id="15" name="Tijdelijke aanduiding voor tekst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89320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40DF3371-342F-C17D-5A7F-EF76E89A55C5}"/>
              </a:ext>
            </a:extLst>
          </p:cNvPr>
          <p:cNvGrpSpPr/>
          <p:nvPr userDrawn="1"/>
        </p:nvGrpSpPr>
        <p:grpSpPr>
          <a:xfrm>
            <a:off x="-11882" y="3045007"/>
            <a:ext cx="4279082" cy="364"/>
            <a:chOff x="5475479" y="5537794"/>
            <a:chExt cx="4279082" cy="364"/>
          </a:xfrm>
        </p:grpSpPr>
        <p:cxnSp>
          <p:nvCxnSpPr>
            <p:cNvPr id="24" name="Rechte verbindingslijn 23">
              <a:extLst>
                <a:ext uri="{FF2B5EF4-FFF2-40B4-BE49-F238E27FC236}">
                  <a16:creationId xmlns:a16="http://schemas.microsoft.com/office/drawing/2014/main" id="{84369914-5489-3EA1-5419-F83F6C7A150D}"/>
                </a:ext>
              </a:extLst>
            </p:cNvPr>
            <p:cNvCxnSpPr>
              <a:cxnSpLocks/>
            </p:cNvCxnSpPr>
            <p:nvPr/>
          </p:nvCxnSpPr>
          <p:spPr>
            <a:xfrm>
              <a:off x="5475479" y="5537976"/>
              <a:ext cx="30607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0BDE23CC-0B75-F3A6-1882-265BF90D4A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37690" y="5537794"/>
              <a:ext cx="1216871" cy="364"/>
            </a:xfrm>
            <a:prstGeom prst="line">
              <a:avLst/>
            </a:prstGeom>
            <a:ln w="5715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909772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ee inhoud aan de rechterkant donke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hoek 15">
            <a:extLst>
              <a:ext uri="{FF2B5EF4-FFF2-40B4-BE49-F238E27FC236}">
                <a16:creationId xmlns:a16="http://schemas.microsoft.com/office/drawing/2014/main" id="{5749AEB6-4539-A203-D085-8EBE329C08E0}"/>
              </a:ext>
            </a:extLst>
          </p:cNvPr>
          <p:cNvSpPr/>
          <p:nvPr userDrawn="1"/>
        </p:nvSpPr>
        <p:spPr>
          <a:xfrm>
            <a:off x="3962399" y="858"/>
            <a:ext cx="8271641" cy="68571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nl-NL"/>
            </a:defPPr>
          </a:lstStyle>
          <a:p>
            <a:pPr algn="ctr" rtl="0"/>
            <a:endParaRPr lang="nl-NL" noProof="0">
              <a:solidFill>
                <a:schemeClr val="tx2"/>
              </a:solidFill>
            </a:endParaRP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BA0C7E2C-83B2-58E9-DE90-AB1857F1A1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r>
              <a:rPr lang="nl-NL" noProof="0"/>
              <a:t>Titel van presentatie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F487B4A1-AE7C-A6CC-7143-5EC918D66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nl-NL">
                <a:solidFill>
                  <a:schemeClr val="bg1"/>
                </a:solidFill>
              </a:defRPr>
            </a:lvl1pPr>
          </a:lstStyle>
          <a:p>
            <a:pPr rtl="0"/>
            <a:fld id="{5BFCF61C-3B18-4C03-8326-CC3B32D710C9}" type="slidenum">
              <a:rPr lang="nl-NL" noProof="0" smtClean="0"/>
              <a:pPr rtl="0"/>
              <a:t>‹#›</a:t>
            </a:fld>
            <a:endParaRPr lang="nl-NL" noProof="0"/>
          </a:p>
        </p:txBody>
      </p:sp>
      <p:sp>
        <p:nvSpPr>
          <p:cNvPr id="9" name="Titel 8">
            <a:extLst>
              <a:ext uri="{FF2B5EF4-FFF2-40B4-BE49-F238E27FC236}">
                <a16:creationId xmlns:a16="http://schemas.microsoft.com/office/drawing/2014/main" id="{A78715BA-7A66-D464-AAEF-141988B871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512" y="1399032"/>
            <a:ext cx="4846320" cy="1682749"/>
          </a:xfrm>
        </p:spPr>
        <p:txBody>
          <a:bodyPr rtlCol="0"/>
          <a:lstStyle>
            <a:lvl1pPr>
              <a:lnSpc>
                <a:spcPct val="80000"/>
              </a:lnSpc>
              <a:defRPr lang="nl-NL" sz="5000">
                <a:solidFill>
                  <a:schemeClr val="accent4"/>
                </a:solidFill>
              </a:defRPr>
            </a:lvl1pPr>
          </a:lstStyle>
          <a:p>
            <a:pPr rtl="0"/>
            <a:r>
              <a:rPr lang="nl-NL" noProof="0"/>
              <a:t>Klik om de titelstijl van het model te bewerken</a:t>
            </a:r>
          </a:p>
        </p:txBody>
      </p:sp>
      <p:sp>
        <p:nvSpPr>
          <p:cNvPr id="11" name="Tijdelijke aanduiding voor tekst 10">
            <a:extLst>
              <a:ext uri="{FF2B5EF4-FFF2-40B4-BE49-F238E27FC236}">
                <a16:creationId xmlns:a16="http://schemas.microsoft.com/office/drawing/2014/main" id="{3D0BF4BF-3C7C-C67F-B6EE-805EC95EF8C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245352" y="135331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accent5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2" name="Tijdelijke aanduiding voor tekst 10">
            <a:extLst>
              <a:ext uri="{FF2B5EF4-FFF2-40B4-BE49-F238E27FC236}">
                <a16:creationId xmlns:a16="http://schemas.microsoft.com/office/drawing/2014/main" id="{BA37E40B-957E-C00E-3B34-1B67D341A77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3502152"/>
            <a:ext cx="4828032" cy="490538"/>
          </a:xfrm>
        </p:spPr>
        <p:txBody>
          <a:bodyPr rtlCol="0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nl-NL" sz="2200" b="1">
                <a:solidFill>
                  <a:schemeClr val="accent5"/>
                </a:solidFill>
              </a:defRPr>
            </a:lvl1pPr>
            <a:lvl2pPr>
              <a:defRPr lang="nl-NL">
                <a:solidFill>
                  <a:schemeClr val="bg1"/>
                </a:solidFill>
              </a:defRPr>
            </a:lvl2pPr>
            <a:lvl3pPr>
              <a:defRPr lang="nl-NL">
                <a:solidFill>
                  <a:schemeClr val="bg1"/>
                </a:solidFill>
              </a:defRPr>
            </a:lvl3pPr>
            <a:lvl4pPr>
              <a:defRPr lang="nl-NL">
                <a:solidFill>
                  <a:schemeClr val="bg1"/>
                </a:solidFill>
              </a:defRPr>
            </a:lvl4pPr>
            <a:lvl5pPr>
              <a:defRPr lang="nl-NL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EF15CD76-2DD5-DB8A-37D3-6098A50870D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79222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</p:txBody>
      </p:sp>
      <p:sp>
        <p:nvSpPr>
          <p:cNvPr id="15" name="Tijdelijke aanduiding voor tekst 13">
            <a:extLst>
              <a:ext uri="{FF2B5EF4-FFF2-40B4-BE49-F238E27FC236}">
                <a16:creationId xmlns:a16="http://schemas.microsoft.com/office/drawing/2014/main" id="{57A044E0-660B-4002-E13C-F00498E497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941064"/>
            <a:ext cx="4754880" cy="1682750"/>
          </a:xfrm>
        </p:spPr>
        <p:txBody>
          <a:bodyPr rtlCol="0"/>
          <a:lstStyle>
            <a:lvl1pPr marL="283464"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accent5"/>
                </a:solidFill>
              </a:defRPr>
            </a:lvl1pPr>
            <a:lvl2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accent5"/>
                </a:solidFill>
              </a:defRPr>
            </a:lvl2pPr>
            <a:lvl3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accent5"/>
                </a:solidFill>
              </a:defRPr>
            </a:lvl3pPr>
            <a:lvl4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accent5"/>
                </a:solidFill>
              </a:defRPr>
            </a:lvl4pPr>
            <a:lvl5pPr indent="-283464">
              <a:lnSpc>
                <a:spcPct val="150000"/>
              </a:lnSpc>
              <a:spcBef>
                <a:spcPts val="0"/>
              </a:spcBef>
              <a:defRPr lang="nl-NL" sz="1600">
                <a:solidFill>
                  <a:schemeClr val="tx2"/>
                </a:solidFill>
              </a:defRPr>
            </a:lvl5pPr>
          </a:lstStyle>
          <a:p>
            <a:pPr lvl="0" rtl="0"/>
            <a:r>
              <a:rPr lang="nl-NL" noProof="0"/>
              <a:t>Klik om de tekststijlen van het model te bewerken</a:t>
            </a:r>
          </a:p>
          <a:p>
            <a:pPr lvl="1" rtl="0"/>
            <a:r>
              <a:rPr lang="nl-NL" noProof="0"/>
              <a:t>Tweede niveau</a:t>
            </a:r>
          </a:p>
          <a:p>
            <a:pPr lvl="2" rtl="0"/>
            <a:r>
              <a:rPr lang="nl-NL" noProof="0"/>
              <a:t>Derde niveau</a:t>
            </a:r>
          </a:p>
          <a:p>
            <a:pPr lvl="3" rtl="0"/>
            <a:r>
              <a:rPr lang="nl-NL" noProof="0"/>
              <a:t>Vierde niveau</a:t>
            </a:r>
          </a:p>
        </p:txBody>
      </p:sp>
      <p:grpSp>
        <p:nvGrpSpPr>
          <p:cNvPr id="17" name="Groep 16">
            <a:extLst>
              <a:ext uri="{FF2B5EF4-FFF2-40B4-BE49-F238E27FC236}">
                <a16:creationId xmlns:a16="http://schemas.microsoft.com/office/drawing/2014/main" id="{0D78A0CF-0A37-4436-67C4-B32FD7703E96}"/>
              </a:ext>
            </a:extLst>
          </p:cNvPr>
          <p:cNvGrpSpPr/>
          <p:nvPr userDrawn="1"/>
        </p:nvGrpSpPr>
        <p:grpSpPr>
          <a:xfrm>
            <a:off x="-28308" y="2514621"/>
            <a:ext cx="5666632" cy="0"/>
            <a:chOff x="5464255" y="5541151"/>
            <a:chExt cx="5666632" cy="0"/>
          </a:xfrm>
        </p:grpSpPr>
        <p:cxnSp>
          <p:nvCxnSpPr>
            <p:cNvPr id="24" name="Rechte verbindingslijn 23">
              <a:extLst>
                <a:ext uri="{FF2B5EF4-FFF2-40B4-BE49-F238E27FC236}">
                  <a16:creationId xmlns:a16="http://schemas.microsoft.com/office/drawing/2014/main" id="{8FC6D8A4-CA31-16C2-95B7-B98F65F29A69}"/>
                </a:ext>
              </a:extLst>
            </p:cNvPr>
            <p:cNvCxnSpPr>
              <a:cxnSpLocks/>
            </p:cNvCxnSpPr>
            <p:nvPr/>
          </p:nvCxnSpPr>
          <p:spPr>
            <a:xfrm>
              <a:off x="5464255" y="5541151"/>
              <a:ext cx="3991534" cy="0"/>
            </a:xfrm>
            <a:prstGeom prst="line">
              <a:avLst/>
            </a:prstGeom>
            <a:ln w="57150"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Rechte verbindingslijn 24">
              <a:extLst>
                <a:ext uri="{FF2B5EF4-FFF2-40B4-BE49-F238E27FC236}">
                  <a16:creationId xmlns:a16="http://schemas.microsoft.com/office/drawing/2014/main" id="{02097A8D-64FC-CDBD-4497-5E32BC6AF9C2}"/>
                </a:ext>
              </a:extLst>
            </p:cNvPr>
            <p:cNvCxnSpPr>
              <a:cxnSpLocks/>
            </p:cNvCxnSpPr>
            <p:nvPr/>
          </p:nvCxnSpPr>
          <p:spPr>
            <a:xfrm>
              <a:off x="9454487" y="5541151"/>
              <a:ext cx="1676400" cy="0"/>
            </a:xfrm>
            <a:prstGeom prst="line">
              <a:avLst/>
            </a:prstGeom>
            <a:ln w="571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81931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C76BC278-3A9A-4241-1DE5-469D2AB5E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5367"/>
            <a:ext cx="10515600" cy="575321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</a:lstStyle>
          <a:p>
            <a:pPr rtl="0"/>
            <a:r>
              <a:rPr lang="nl-NL"/>
              <a:t>Klik om de titelstijl van het model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138A5E58-5605-E2B6-AEBE-7EF159AAD7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nl-NL"/>
            </a:defPPr>
          </a:lstStyle>
          <a:p>
            <a:pPr lvl="0" rtl="0"/>
            <a:r>
              <a:rPr lang="nl-NL"/>
              <a:t>Klik om de tekststijlen van het model te bewerken</a:t>
            </a:r>
          </a:p>
          <a:p>
            <a:pPr lvl="1" rtl="0"/>
            <a:r>
              <a:rPr lang="nl-NL"/>
              <a:t>Tweede niveau</a:t>
            </a:r>
          </a:p>
          <a:p>
            <a:pPr lvl="2" rtl="0"/>
            <a:r>
              <a:rPr lang="nl-NL"/>
              <a:t>Derde niveau</a:t>
            </a:r>
          </a:p>
          <a:p>
            <a:pPr lvl="3" rtl="0"/>
            <a:r>
              <a:rPr lang="nl-NL"/>
              <a:t>Vierde niveau</a:t>
            </a:r>
          </a:p>
          <a:p>
            <a:pPr lvl="4" rtl="0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221D507-72FD-CB53-B342-C69D562AFD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nl-NL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nl-NL" noProof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1A3E9A7-861F-C5C4-DD4E-37AC66D867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11480" y="301752"/>
            <a:ext cx="1828800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lang="nl-NL" sz="1200">
                <a:solidFill>
                  <a:schemeClr val="tx2"/>
                </a:solidFill>
              </a:defRPr>
            </a:lvl1pPr>
          </a:lstStyle>
          <a:p>
            <a:pPr rtl="0"/>
            <a:r>
              <a:rPr lang="nl-NL"/>
              <a:t>Titel van presentatie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5877A1DC-56B8-6C78-5020-E45478D099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22408" y="301752"/>
            <a:ext cx="1673352" cy="274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lang="nl-NL" sz="1200">
                <a:solidFill>
                  <a:schemeClr val="tx2"/>
                </a:solidFill>
              </a:defRPr>
            </a:lvl1pPr>
          </a:lstStyle>
          <a:p>
            <a:pPr rtl="0"/>
            <a:fld id="{5BFCF61C-3B18-4C03-8326-CC3B32D710C9}" type="slidenum">
              <a:rPr lang="nl-NL" noProof="0" smtClean="0"/>
              <a:pPr rtl="0"/>
              <a:t>‹#›</a:t>
            </a:fld>
            <a:endParaRPr lang="nl-NL" noProof="0"/>
          </a:p>
        </p:txBody>
      </p:sp>
    </p:spTree>
    <p:extLst>
      <p:ext uri="{BB962C8B-B14F-4D97-AF65-F5344CB8AC3E}">
        <p14:creationId xmlns:p14="http://schemas.microsoft.com/office/powerpoint/2010/main" val="1350680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9" r:id="rId2"/>
    <p:sldLayoutId id="2147483651" r:id="rId3"/>
    <p:sldLayoutId id="2147483660" r:id="rId4"/>
    <p:sldLayoutId id="2147483661" r:id="rId5"/>
    <p:sldLayoutId id="2147483665" r:id="rId6"/>
    <p:sldLayoutId id="2147483662" r:id="rId7"/>
    <p:sldLayoutId id="2147483664" r:id="rId8"/>
    <p:sldLayoutId id="2147483663" r:id="rId9"/>
    <p:sldLayoutId id="2147483652" r:id="rId10"/>
    <p:sldLayoutId id="2147483666" r:id="rId11"/>
    <p:sldLayoutId id="2147483658" r:id="rId12"/>
    <p:sldLayoutId id="2147483654" r:id="rId13"/>
    <p:sldLayoutId id="2147483655" r:id="rId14"/>
    <p:sldLayoutId id="2147483656" r:id="rId15"/>
    <p:sldLayoutId id="2147483657" r:id="rId16"/>
  </p:sldLayoutIdLst>
  <p:hf hd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lang="nl-NL" sz="4400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nl-NL" sz="28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nl-NL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slideLayout" Target="../slideLayouts/slideLayout13.xml"/><Relationship Id="rId1" Type="http://schemas.openxmlformats.org/officeDocument/2006/relationships/video" Target="https://icthva-my.sharepoint.com/personal/sharon_sonku_hva_nl/_layouts/15/stream.aspx?id=/personal/sharon_sonku_hva_nl/Documents/Microsoft%20Teams%20Chat%20Files/VIDEO.MOV&amp;referrer=StreamWebApp.Web&amp;referrerScenario=AddressBarCopied.view.4ff29501-feed-4874-b7f7-ef4b696d6c4d&amp;ga=1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el 23">
            <a:extLst>
              <a:ext uri="{FF2B5EF4-FFF2-40B4-BE49-F238E27FC236}">
                <a16:creationId xmlns:a16="http://schemas.microsoft.com/office/drawing/2014/main" id="{04B07C7A-8E1D-7BF7-31C8-5C68C6D2F9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rtlCol="0">
            <a:normAutofit/>
          </a:bodyPr>
          <a:lstStyle>
            <a:defPPr>
              <a:defRPr lang="nl-NL"/>
            </a:defPPr>
          </a:lstStyle>
          <a:p>
            <a:r>
              <a:rPr lang="nl-NL">
                <a:cs typeface="Arial"/>
              </a:rPr>
              <a:t>Joop is kapot</a:t>
            </a:r>
          </a:p>
        </p:txBody>
      </p:sp>
      <p:sp>
        <p:nvSpPr>
          <p:cNvPr id="11" name="Subtitel 10">
            <a:extLst>
              <a:ext uri="{FF2B5EF4-FFF2-40B4-BE49-F238E27FC236}">
                <a16:creationId xmlns:a16="http://schemas.microsoft.com/office/drawing/2014/main" id="{EF3A7BFE-9123-98C4-791C-9A3FE773CF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74158" y="5278586"/>
            <a:ext cx="6298367" cy="615146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</a:lstStyle>
          <a:p>
            <a:r>
              <a:rPr lang="nl-NL"/>
              <a:t>Sharon, </a:t>
            </a:r>
            <a:r>
              <a:rPr lang="nl-NL" err="1"/>
              <a:t>Bahadir</a:t>
            </a:r>
            <a:r>
              <a:rPr lang="nl-NL">
                <a:ea typeface="+mn-lt"/>
                <a:cs typeface="+mn-lt"/>
              </a:rPr>
              <a:t>, </a:t>
            </a:r>
            <a:r>
              <a:rPr lang="nl-NL" err="1">
                <a:ea typeface="+mn-lt"/>
                <a:cs typeface="+mn-lt"/>
              </a:rPr>
              <a:t>Lantijn</a:t>
            </a:r>
            <a:r>
              <a:rPr lang="nl-NL">
                <a:ea typeface="+mn-lt"/>
                <a:cs typeface="+mn-lt"/>
              </a:rPr>
              <a:t>, Freek</a:t>
            </a:r>
            <a:endParaRPr lang="nl-NL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631039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BECB52-F638-958F-4AFB-CE3322A49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4723C05-3FF5-8C68-D5DF-260504BCC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1" y="1599586"/>
            <a:ext cx="4040379" cy="1682749"/>
          </a:xfrm>
        </p:spPr>
        <p:txBody>
          <a:bodyPr rtlCol="0"/>
          <a:lstStyle>
            <a:defPPr>
              <a:defRPr lang="nl-NL"/>
            </a:defPPr>
          </a:lstStyle>
          <a:p>
            <a:r>
              <a:rPr lang="nl-NL" b="1">
                <a:ea typeface="+mj-lt"/>
                <a:cs typeface="+mj-lt"/>
              </a:rPr>
              <a:t>Financiën</a:t>
            </a:r>
            <a:endParaRPr lang="nl-NL" err="1">
              <a:ea typeface="+mj-lt"/>
              <a:cs typeface="+mj-lt"/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B4B93175-57EF-2603-11A4-46F9F4A79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r>
              <a:rPr lang="nl-NL" err="1">
                <a:solidFill>
                  <a:srgbClr val="3B4546"/>
                </a:solidFill>
              </a:rPr>
              <a:t>Cartoona</a:t>
            </a:r>
            <a:endParaRPr lang="nl-NL" err="1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87BD611-A85B-C4D7-F391-063F2F52B5E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</a:lstStyle>
          <a:p>
            <a:r>
              <a:rPr lang="nl-NL"/>
              <a:t>Doel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8DC270BC-72AE-21B8-358A-5A72C5DA20C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</a:lstStyle>
          <a:p>
            <a:pPr marL="283210" indent="-283210"/>
            <a:r>
              <a:rPr lang="nl-NL">
                <a:ea typeface="+mn-lt"/>
                <a:cs typeface="+mn-lt"/>
              </a:rPr>
              <a:t>Duurzame financiering zonder commerciële druk of dataverkoop.</a:t>
            </a:r>
            <a:endParaRPr lang="nl-NL">
              <a:cs typeface="Arial"/>
            </a:endParaRP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FC2EB94E-2AC8-87C7-19F8-97AD068C572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45352" y="2798767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</a:lstStyle>
          <a:p>
            <a:r>
              <a:rPr lang="nl-NL"/>
              <a:t>Inkomstenbronnen</a:t>
            </a:r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6105220-A54E-BC6C-9DDB-8760060FC5B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971032" y="3284571"/>
            <a:ext cx="4754880" cy="2347769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</a:lstStyle>
          <a:p>
            <a:pPr marL="283210" indent="-283210"/>
            <a:r>
              <a:rPr lang="nl-NL" b="1">
                <a:ea typeface="+mn-lt"/>
                <a:cs typeface="+mn-lt"/>
              </a:rPr>
              <a:t>Publieke omroep </a:t>
            </a:r>
            <a:r>
              <a:rPr lang="nl-NL">
                <a:ea typeface="+mn-lt"/>
                <a:cs typeface="+mn-lt"/>
              </a:rPr>
              <a:t>→ JOOP van BNNVARA is aangesloten bij de NPO en krijgen daar financiële steun van</a:t>
            </a:r>
            <a:endParaRPr lang="nl-NL" b="1">
              <a:ea typeface="+mn-lt"/>
              <a:cs typeface="+mn-lt"/>
            </a:endParaRPr>
          </a:p>
          <a:p>
            <a:pPr marL="283210" indent="-283210"/>
            <a:r>
              <a:rPr lang="nl-NL" b="1">
                <a:ea typeface="+mn-lt"/>
                <a:cs typeface="+mn-lt"/>
              </a:rPr>
              <a:t>Donaties &amp; lidmaatschappen</a:t>
            </a:r>
            <a:r>
              <a:rPr lang="nl-NL">
                <a:ea typeface="+mn-lt"/>
                <a:cs typeface="+mn-lt"/>
              </a:rPr>
              <a:t> → directe steun van lezers en journalisten.</a:t>
            </a:r>
            <a:endParaRPr lang="nl-NL">
              <a:cs typeface="Arial"/>
            </a:endParaRPr>
          </a:p>
          <a:p>
            <a:pPr marL="283210" indent="-283210"/>
            <a:r>
              <a:rPr lang="nl-NL" b="1">
                <a:ea typeface="+mn-lt"/>
                <a:cs typeface="+mn-lt"/>
              </a:rPr>
              <a:t>Subsidies &amp; fondsen</a:t>
            </a:r>
            <a:r>
              <a:rPr lang="nl-NL">
                <a:ea typeface="+mn-lt"/>
                <a:cs typeface="+mn-lt"/>
              </a:rPr>
              <a:t> → steun voor onafhankelijke, publieke journalistiek.</a:t>
            </a:r>
            <a:endParaRPr lang="nl-NL"/>
          </a:p>
          <a:p>
            <a:pPr marL="283210" indent="-283210"/>
            <a:r>
              <a:rPr lang="nl-NL" b="1">
                <a:ea typeface="+mn-lt"/>
                <a:cs typeface="+mn-lt"/>
              </a:rPr>
              <a:t>Samenwerkingen</a:t>
            </a:r>
            <a:r>
              <a:rPr lang="nl-NL">
                <a:ea typeface="+mn-lt"/>
                <a:cs typeface="+mn-lt"/>
              </a:rPr>
              <a:t> → met universiteiten, </a:t>
            </a:r>
            <a:r>
              <a:rPr lang="nl-NL" err="1">
                <a:ea typeface="+mn-lt"/>
                <a:cs typeface="+mn-lt"/>
              </a:rPr>
              <a:t>onderzoekscollectieven</a:t>
            </a:r>
            <a:r>
              <a:rPr lang="nl-NL">
                <a:ea typeface="+mn-lt"/>
                <a:cs typeface="+mn-lt"/>
              </a:rPr>
              <a:t> en </a:t>
            </a:r>
            <a:r>
              <a:rPr lang="nl-NL" err="1">
                <a:ea typeface="+mn-lt"/>
                <a:cs typeface="+mn-lt"/>
              </a:rPr>
              <a:t>NGO’s</a:t>
            </a:r>
            <a:r>
              <a:rPr lang="nl-NL">
                <a:ea typeface="+mn-lt"/>
                <a:cs typeface="+mn-lt"/>
              </a:rPr>
              <a:t>.</a:t>
            </a:r>
            <a:endParaRPr lang="nl-NL"/>
          </a:p>
          <a:p>
            <a:pPr marL="283210" indent="-283210"/>
            <a:endParaRPr lang="nl-NL">
              <a:cs typeface="Arial"/>
            </a:endParaRP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2E8E20EE-028C-27FA-0C4E-3B1062E2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smtClean="0"/>
              <a:pPr rtl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3877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voettekst 1">
            <a:extLst>
              <a:ext uri="{FF2B5EF4-FFF2-40B4-BE49-F238E27FC236}">
                <a16:creationId xmlns:a16="http://schemas.microsoft.com/office/drawing/2014/main" id="{23A8732C-30BE-8BC3-F50E-1B67F8A10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rtl="0"/>
            <a:r>
              <a:rPr lang="nl-NL" err="1"/>
              <a:t>Cartoona</a:t>
            </a:r>
            <a:endParaRPr lang="nl-NL" noProof="0" err="1">
              <a:cs typeface="Arial"/>
            </a:endParaRP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D79A268-CBB8-8A36-710F-529EE474D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nl-NL" noProof="0" smtClean="0"/>
              <a:pPr rtl="0"/>
              <a:t>11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4B16F09D-B288-610E-D701-1A4F068B5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610" y="1648868"/>
            <a:ext cx="4846320" cy="1682749"/>
          </a:xfrm>
        </p:spPr>
        <p:txBody>
          <a:bodyPr/>
          <a:lstStyle/>
          <a:p>
            <a:r>
              <a:rPr lang="nl-NL">
                <a:cs typeface="Arial"/>
              </a:rPr>
              <a:t>Eigendom</a:t>
            </a:r>
            <a:endParaRPr lang="nl-NL"/>
          </a:p>
        </p:txBody>
      </p:sp>
      <p:sp>
        <p:nvSpPr>
          <p:cNvPr id="6" name="Tijdelijke aanduiding voor tekst 5">
            <a:extLst>
              <a:ext uri="{FF2B5EF4-FFF2-40B4-BE49-F238E27FC236}">
                <a16:creationId xmlns:a16="http://schemas.microsoft.com/office/drawing/2014/main" id="{F42C1671-99A7-B251-563C-C140411BD2D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093996" y="1993810"/>
            <a:ext cx="4828032" cy="49053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nl-NL">
                <a:cs typeface="Arial"/>
              </a:rPr>
              <a:t>Stichting</a:t>
            </a:r>
            <a:endParaRPr lang="nl-NL"/>
          </a:p>
        </p:txBody>
      </p:sp>
      <p:sp>
        <p:nvSpPr>
          <p:cNvPr id="10" name="Tijdelijke aanduiding voor tekst 5">
            <a:extLst>
              <a:ext uri="{FF2B5EF4-FFF2-40B4-BE49-F238E27FC236}">
                <a16:creationId xmlns:a16="http://schemas.microsoft.com/office/drawing/2014/main" id="{157B2960-0B94-BCCA-64C4-48C4296F424D}"/>
              </a:ext>
            </a:extLst>
          </p:cNvPr>
          <p:cNvSpPr txBox="1">
            <a:spLocks/>
          </p:cNvSpPr>
          <p:nvPr/>
        </p:nvSpPr>
        <p:spPr>
          <a:xfrm>
            <a:off x="6095040" y="2835141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nl-NL"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>
                <a:cs typeface="Arial"/>
              </a:rPr>
              <a:t>Coöperatie </a:t>
            </a:r>
            <a:endParaRPr lang="nl-NL"/>
          </a:p>
        </p:txBody>
      </p:sp>
      <p:sp>
        <p:nvSpPr>
          <p:cNvPr id="12" name="Tijdelijke aanduiding voor tekst 5">
            <a:extLst>
              <a:ext uri="{FF2B5EF4-FFF2-40B4-BE49-F238E27FC236}">
                <a16:creationId xmlns:a16="http://schemas.microsoft.com/office/drawing/2014/main" id="{EE8184D6-286A-137A-EB68-F2F93240C56E}"/>
              </a:ext>
            </a:extLst>
          </p:cNvPr>
          <p:cNvSpPr txBox="1">
            <a:spLocks/>
          </p:cNvSpPr>
          <p:nvPr/>
        </p:nvSpPr>
        <p:spPr>
          <a:xfrm>
            <a:off x="6095040" y="4573128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nl-NL"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>
                <a:cs typeface="Arial"/>
              </a:rPr>
              <a:t>Auteursrecht</a:t>
            </a:r>
            <a:endParaRPr lang="nl-NL"/>
          </a:p>
        </p:txBody>
      </p:sp>
      <p:sp>
        <p:nvSpPr>
          <p:cNvPr id="14" name="Tijdelijke aanduiding voor tekst 5">
            <a:extLst>
              <a:ext uri="{FF2B5EF4-FFF2-40B4-BE49-F238E27FC236}">
                <a16:creationId xmlns:a16="http://schemas.microsoft.com/office/drawing/2014/main" id="{E05376AA-1D60-AD26-A05F-4A2C1986DCA2}"/>
              </a:ext>
            </a:extLst>
          </p:cNvPr>
          <p:cNvSpPr txBox="1">
            <a:spLocks/>
          </p:cNvSpPr>
          <p:nvPr/>
        </p:nvSpPr>
        <p:spPr>
          <a:xfrm>
            <a:off x="6096084" y="3728665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nl-NL"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>
                <a:cs typeface="Arial"/>
              </a:rPr>
              <a:t>Gedeeld beheer</a:t>
            </a:r>
            <a:endParaRPr lang="nl-NL"/>
          </a:p>
        </p:txBody>
      </p:sp>
      <p:sp>
        <p:nvSpPr>
          <p:cNvPr id="15" name="Tijdelijke aanduiding voor tekst 5">
            <a:extLst>
              <a:ext uri="{FF2B5EF4-FFF2-40B4-BE49-F238E27FC236}">
                <a16:creationId xmlns:a16="http://schemas.microsoft.com/office/drawing/2014/main" id="{67053BEA-7AB9-874A-A5BD-EE205B358052}"/>
              </a:ext>
            </a:extLst>
          </p:cNvPr>
          <p:cNvSpPr txBox="1">
            <a:spLocks/>
          </p:cNvSpPr>
          <p:nvPr/>
        </p:nvSpPr>
        <p:spPr>
          <a:xfrm>
            <a:off x="6131573" y="5402977"/>
            <a:ext cx="4828032" cy="490538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lang="nl-NL" sz="2200" b="1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NL">
                <a:cs typeface="Arial"/>
              </a:rPr>
              <a:t>Publiek eigendom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59824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F599FDF-EC6A-697D-7734-32A718B26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BFCF61C-3B18-4C03-8326-CC3B32D710C9}" type="slidenum">
              <a:rPr lang="nl-NL" noProof="0" smtClean="0"/>
              <a:t>12</a:t>
            </a:fld>
            <a:endParaRPr lang="nl-NL" noProof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10154A7C-3E5D-E9B7-974E-607EBF801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8858" y="2943063"/>
            <a:ext cx="10409420" cy="575321"/>
          </a:xfrm>
        </p:spPr>
        <p:txBody>
          <a:bodyPr/>
          <a:lstStyle/>
          <a:p>
            <a:r>
              <a:rPr lang="nl-NL">
                <a:cs typeface="Arial"/>
              </a:rPr>
              <a:t>Video</a:t>
            </a:r>
            <a:endParaRPr lang="nl-NL"/>
          </a:p>
        </p:txBody>
      </p:sp>
      <p:pic>
        <p:nvPicPr>
          <p:cNvPr id="2" name="Onlinemedia 1" title="VIDEO.MOV">
            <a:hlinkClick r:id="" action="ppaction://noaction"/>
            <a:extLst>
              <a:ext uri="{FF2B5EF4-FFF2-40B4-BE49-F238E27FC236}">
                <a16:creationId xmlns:a16="http://schemas.microsoft.com/office/drawing/2014/main" id="{629CF4C1-04CE-2AA0-36CE-5C660685B24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219200" y="685800"/>
            <a:ext cx="9753600" cy="548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6272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464AE1-C6FD-2EFB-79A7-7C9A6C853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nl-NL"/>
            </a:defPPr>
          </a:lstStyle>
          <a:p>
            <a:r>
              <a:rPr lang="nl-NL"/>
              <a:t>Einde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718B9076-AF28-FB5B-2EA6-4D277CC399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2363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379103A-7E0F-A503-491C-874CA2A16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38463"/>
            <a:ext cx="3932237" cy="1050560"/>
          </a:xfrm>
        </p:spPr>
        <p:txBody>
          <a:bodyPr rtlCol="0" anchor="b">
            <a:normAutofit/>
          </a:bodyPr>
          <a:lstStyle>
            <a:defPPr>
              <a:defRPr lang="nl-NL"/>
            </a:defPPr>
          </a:lstStyle>
          <a:p>
            <a:r>
              <a:rPr lang="nl-NL">
                <a:cs typeface="Arial"/>
              </a:rPr>
              <a:t>Wat Is er </a:t>
            </a:r>
            <a:r>
              <a:rPr lang="nl-NL" err="1">
                <a:cs typeface="Arial"/>
              </a:rPr>
              <a:t>STuk</a:t>
            </a:r>
            <a:r>
              <a:rPr lang="nl-NL">
                <a:cs typeface="Arial"/>
              </a:rPr>
              <a:t>?</a:t>
            </a:r>
            <a:endParaRPr lang="nl-NL"/>
          </a:p>
        </p:txBody>
      </p:sp>
      <p:pic>
        <p:nvPicPr>
          <p:cNvPr id="8" name="Tijdelijke aanduiding voor inhoud 7" descr="Afbeelding met tekst, schermopname, grafische vormgeving&#10;&#10;Door AI gegenereerde inhoud is mogelijk onjuist.">
            <a:extLst>
              <a:ext uri="{FF2B5EF4-FFF2-40B4-BE49-F238E27FC236}">
                <a16:creationId xmlns:a16="http://schemas.microsoft.com/office/drawing/2014/main" id="{10CD43C8-DDF7-117B-39A0-ACA5CC9A62D7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3"/>
          <a:stretch/>
        </p:blipFill>
        <p:spPr>
          <a:xfrm>
            <a:off x="5183188" y="1186815"/>
            <a:ext cx="6172200" cy="4474845"/>
          </a:xfrm>
          <a:prstGeom prst="rect">
            <a:avLst/>
          </a:prstGeom>
          <a:noFill/>
        </p:spPr>
      </p:pic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D7520260-81A9-C923-E176-E2CA88496D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713875"/>
            <a:ext cx="3932237" cy="3811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b="1" err="1">
                <a:ea typeface="+mn-lt"/>
                <a:cs typeface="+mn-lt"/>
              </a:rPr>
              <a:t>Problemen</a:t>
            </a:r>
            <a:r>
              <a:rPr lang="en-US" b="1">
                <a:ea typeface="+mn-lt"/>
                <a:cs typeface="+mn-lt"/>
              </a:rPr>
              <a:t>:</a:t>
            </a:r>
            <a:endParaRPr lang="nl-NL">
              <a:cs typeface="Arial"/>
            </a:endParaRPr>
          </a:p>
          <a:p>
            <a:pPr marL="285750" indent="-285750">
              <a:buChar char="•"/>
            </a:pPr>
            <a:r>
              <a:rPr lang="en-US" err="1">
                <a:ea typeface="+mn-lt"/>
                <a:cs typeface="+mn-lt"/>
              </a:rPr>
              <a:t>Te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centraal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afhankelijk</a:t>
            </a:r>
            <a:r>
              <a:rPr lang="en-US">
                <a:ea typeface="+mn-lt"/>
                <a:cs typeface="+mn-lt"/>
              </a:rPr>
              <a:t> van </a:t>
            </a:r>
            <a:r>
              <a:rPr lang="en-US" err="1">
                <a:ea typeface="+mn-lt"/>
                <a:cs typeface="+mn-lt"/>
              </a:rPr>
              <a:t>één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organisatie</a:t>
            </a:r>
            <a:r>
              <a:rPr lang="en-US">
                <a:ea typeface="+mn-lt"/>
                <a:cs typeface="+mn-lt"/>
              </a:rPr>
              <a:t> (</a:t>
            </a:r>
            <a:r>
              <a:rPr lang="en-US" err="1">
                <a:ea typeface="+mn-lt"/>
                <a:cs typeface="+mn-lt"/>
              </a:rPr>
              <a:t>geen</a:t>
            </a:r>
            <a:r>
              <a:rPr lang="en-US">
                <a:ea typeface="+mn-lt"/>
                <a:cs typeface="+mn-lt"/>
              </a:rPr>
              <a:t> community-</a:t>
            </a:r>
            <a:r>
              <a:rPr lang="en-US" err="1">
                <a:ea typeface="+mn-lt"/>
                <a:cs typeface="+mn-lt"/>
              </a:rPr>
              <a:t>eigendom</a:t>
            </a:r>
            <a:r>
              <a:rPr lang="en-US">
                <a:ea typeface="+mn-lt"/>
                <a:cs typeface="+mn-lt"/>
              </a:rPr>
              <a:t>).</a:t>
            </a:r>
            <a:endParaRPr lang="en-US">
              <a:cs typeface="Arial"/>
            </a:endParaRPr>
          </a:p>
          <a:p>
            <a:pPr marL="285750" indent="-285750">
              <a:buChar char="•"/>
            </a:pPr>
            <a:r>
              <a:rPr lang="en-US" b="1">
                <a:ea typeface="+mn-lt"/>
                <a:cs typeface="+mn-lt"/>
              </a:rPr>
              <a:t>Geen </a:t>
            </a:r>
            <a:r>
              <a:rPr lang="en-US" b="1" err="1">
                <a:ea typeface="+mn-lt"/>
                <a:cs typeface="+mn-lt"/>
              </a:rPr>
              <a:t>transparantie</a:t>
            </a:r>
            <a:r>
              <a:rPr lang="en-US">
                <a:ea typeface="+mn-lt"/>
                <a:cs typeface="+mn-lt"/>
              </a:rPr>
              <a:t> over </a:t>
            </a:r>
            <a:r>
              <a:rPr lang="en-US" err="1">
                <a:ea typeface="+mn-lt"/>
                <a:cs typeface="+mn-lt"/>
              </a:rPr>
              <a:t>bronnen</a:t>
            </a:r>
            <a:r>
              <a:rPr lang="en-US">
                <a:ea typeface="+mn-lt"/>
                <a:cs typeface="+mn-lt"/>
              </a:rPr>
              <a:t> of </a:t>
            </a:r>
            <a:r>
              <a:rPr lang="en-US" err="1">
                <a:ea typeface="+mn-lt"/>
                <a:cs typeface="+mn-lt"/>
              </a:rPr>
              <a:t>verificatie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285750" indent="-285750">
              <a:buChar char="•"/>
            </a:pPr>
            <a:r>
              <a:rPr lang="en-US" b="1" err="1">
                <a:ea typeface="+mn-lt"/>
                <a:cs typeface="+mn-lt"/>
              </a:rPr>
              <a:t>Weinig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interactie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tussen</a:t>
            </a:r>
            <a:r>
              <a:rPr lang="en-US">
                <a:ea typeface="+mn-lt"/>
                <a:cs typeface="+mn-lt"/>
              </a:rPr>
              <a:t> makers </a:t>
            </a:r>
            <a:r>
              <a:rPr lang="en-US" err="1">
                <a:ea typeface="+mn-lt"/>
                <a:cs typeface="+mn-lt"/>
              </a:rPr>
              <a:t>en</a:t>
            </a:r>
            <a:r>
              <a:rPr lang="en-US">
                <a:ea typeface="+mn-lt"/>
                <a:cs typeface="+mn-lt"/>
              </a:rPr>
              <a:t> </a:t>
            </a:r>
            <a:r>
              <a:rPr lang="en-US" err="1">
                <a:ea typeface="+mn-lt"/>
                <a:cs typeface="+mn-lt"/>
              </a:rPr>
              <a:t>publiek</a:t>
            </a:r>
            <a:r>
              <a:rPr lang="en-US">
                <a:ea typeface="+mn-lt"/>
                <a:cs typeface="+mn-lt"/>
              </a:rPr>
              <a:t>.</a:t>
            </a:r>
            <a:endParaRPr lang="en-US">
              <a:cs typeface="Arial"/>
            </a:endParaRPr>
          </a:p>
          <a:p>
            <a:pPr marL="285750" indent="-285750">
              <a:buChar char="•"/>
            </a:pPr>
            <a:r>
              <a:rPr lang="en-US" b="1">
                <a:cs typeface="Arial"/>
              </a:rPr>
              <a:t>Cookies </a:t>
            </a:r>
            <a:r>
              <a:rPr lang="en-US">
                <a:cs typeface="Arial"/>
              </a:rPr>
              <a:t>tracking door Google</a:t>
            </a:r>
            <a:br>
              <a:rPr lang="en-US">
                <a:cs typeface="Arial"/>
              </a:rPr>
            </a:br>
            <a:endParaRPr lang="en-US">
              <a:cs typeface="Arial"/>
            </a:endParaRPr>
          </a:p>
          <a:p>
            <a:r>
              <a:rPr lang="en-US" b="1" err="1">
                <a:ea typeface="+mn-lt"/>
                <a:cs typeface="+mn-lt"/>
              </a:rPr>
              <a:t>Waarom</a:t>
            </a:r>
            <a:r>
              <a:rPr lang="en-US" b="1">
                <a:ea typeface="+mn-lt"/>
                <a:cs typeface="+mn-lt"/>
              </a:rPr>
              <a:t> </a:t>
            </a:r>
            <a:r>
              <a:rPr lang="en-US" b="1" err="1">
                <a:ea typeface="+mn-lt"/>
                <a:cs typeface="+mn-lt"/>
              </a:rPr>
              <a:t>verbeteren</a:t>
            </a:r>
            <a:r>
              <a:rPr lang="en-US" b="1">
                <a:ea typeface="+mn-lt"/>
                <a:cs typeface="+mn-lt"/>
              </a:rPr>
              <a:t>:</a:t>
            </a:r>
          </a:p>
          <a:p>
            <a:pPr marL="285750" indent="-285750">
              <a:buChar char="•"/>
            </a:pPr>
            <a:r>
              <a:rPr lang="en-US">
                <a:cs typeface="Arial"/>
              </a:rPr>
              <a:t>We </a:t>
            </a:r>
            <a:r>
              <a:rPr lang="en-US" err="1">
                <a:cs typeface="Arial"/>
              </a:rPr>
              <a:t>willen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nieuws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dat</a:t>
            </a:r>
            <a:r>
              <a:rPr lang="en-US">
                <a:cs typeface="Arial"/>
              </a:rPr>
              <a:t> open, </a:t>
            </a:r>
            <a:r>
              <a:rPr lang="en-US" err="1">
                <a:cs typeface="Arial"/>
              </a:rPr>
              <a:t>transparant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community-</a:t>
            </a:r>
            <a:r>
              <a:rPr lang="en-US" err="1">
                <a:cs typeface="Arial"/>
              </a:rPr>
              <a:t>gedreven</a:t>
            </a:r>
            <a:endParaRPr lang="en-US">
              <a:cs typeface="Arial"/>
            </a:endParaRPr>
          </a:p>
          <a:p>
            <a:pPr marL="285750" indent="-285750">
              <a:buChar char="•"/>
            </a:pPr>
            <a:r>
              <a:rPr lang="en-US" b="1" err="1">
                <a:cs typeface="Arial"/>
              </a:rPr>
              <a:t>Fediverse-waarden</a:t>
            </a:r>
            <a:r>
              <a:rPr lang="en-US">
                <a:cs typeface="Arial"/>
              </a:rPr>
              <a:t>:</a:t>
            </a:r>
            <a:br>
              <a:rPr lang="en-US">
                <a:ea typeface="+mn-lt"/>
                <a:cs typeface="+mn-lt"/>
              </a:rPr>
            </a:br>
            <a:r>
              <a:rPr lang="en-US" err="1">
                <a:cs typeface="Arial"/>
              </a:rPr>
              <a:t>onafhankelijk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controleerbaar</a:t>
            </a:r>
            <a:r>
              <a:rPr lang="en-US">
                <a:cs typeface="Arial"/>
              </a:rPr>
              <a:t>, </a:t>
            </a:r>
            <a:r>
              <a:rPr lang="en-US" err="1">
                <a:cs typeface="Arial"/>
              </a:rPr>
              <a:t>visueel</a:t>
            </a:r>
            <a:r>
              <a:rPr lang="en-US">
                <a:cs typeface="Arial"/>
              </a:rPr>
              <a:t> </a:t>
            </a:r>
            <a:r>
              <a:rPr lang="en-US" err="1">
                <a:cs typeface="Arial"/>
              </a:rPr>
              <a:t>en</a:t>
            </a:r>
            <a:r>
              <a:rPr lang="en-US">
                <a:cs typeface="Arial"/>
              </a:rPr>
              <a:t> van </a:t>
            </a:r>
            <a:r>
              <a:rPr lang="en-US" err="1">
                <a:cs typeface="Arial"/>
              </a:rPr>
              <a:t>iedereen</a:t>
            </a:r>
            <a:r>
              <a:rPr lang="en-US">
                <a:cs typeface="Arial"/>
              </a:rPr>
              <a:t>.</a:t>
            </a:r>
          </a:p>
          <a:p>
            <a:pPr marL="285750" indent="-285750">
              <a:buChar char="•"/>
            </a:pPr>
            <a:endParaRPr lang="en-US">
              <a:cs typeface="Arial"/>
            </a:endParaRPr>
          </a:p>
          <a:p>
            <a:pPr marL="285750" indent="-285750">
              <a:buChar char="•"/>
            </a:pPr>
            <a:endParaRPr lang="en-US">
              <a:ea typeface="+mn-lt"/>
              <a:cs typeface="+mn-lt"/>
            </a:endParaRPr>
          </a:p>
          <a:p>
            <a:pPr marL="285750" indent="-285750">
              <a:buChar char="•"/>
            </a:pPr>
            <a:endParaRPr lang="en-US">
              <a:cs typeface="Arial"/>
            </a:endParaRPr>
          </a:p>
          <a:p>
            <a:pPr marL="285750" indent="-285750">
              <a:buChar char="•"/>
            </a:pPr>
            <a:endParaRPr lang="en-US">
              <a:cs typeface="Arial"/>
            </a:endParaRPr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4E79730E-E638-275F-6C74-85FDCE30C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rtlCol="0" anchor="ctr">
            <a:normAutofit/>
          </a:bodyPr>
          <a:lstStyle>
            <a:defPPr>
              <a:defRPr lang="nl-NL"/>
            </a:defPPr>
          </a:lstStyle>
          <a:p>
            <a:pPr>
              <a:spcAft>
                <a:spcPts val="600"/>
              </a:spcAft>
            </a:pPr>
            <a:r>
              <a:rPr lang="nl-NL" err="1">
                <a:cs typeface="Arial"/>
              </a:rPr>
              <a:t>Cartoona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B85CC1-CC9E-26A5-C05A-E64ABEDD9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rtlCol="0" anchor="ctr">
            <a:normAutofit/>
          </a:bodyPr>
          <a:lstStyle>
            <a:defPPr>
              <a:defRPr lang="nl-NL"/>
            </a:defPPr>
          </a:lstStyle>
          <a:p>
            <a:pPr rtl="0">
              <a:spcAft>
                <a:spcPts val="600"/>
              </a:spcAft>
            </a:pPr>
            <a:fld id="{5BFCF61C-3B18-4C03-8326-CC3B32D710C9}" type="slidenum">
              <a:rPr lang="nl-NL" smtClean="0"/>
              <a:pPr rtl="0">
                <a:spcAft>
                  <a:spcPts val="600"/>
                </a:spcAft>
              </a:pPr>
              <a:t>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517934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291133-2B2D-CB5C-25A3-A6BBC6AC4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nl-NL"/>
            </a:defPPr>
          </a:lstStyle>
          <a:p>
            <a:r>
              <a:rPr lang="nl-NL"/>
              <a:t>Interviews</a:t>
            </a:r>
          </a:p>
        </p:txBody>
      </p:sp>
      <p:sp>
        <p:nvSpPr>
          <p:cNvPr id="10" name="Tijdelijke aanduiding voor voettekst 9">
            <a:extLst>
              <a:ext uri="{FF2B5EF4-FFF2-40B4-BE49-F238E27FC236}">
                <a16:creationId xmlns:a16="http://schemas.microsoft.com/office/drawing/2014/main" id="{15C361D4-2114-E276-681B-0EDACAD8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r>
              <a:rPr lang="nl-NL" err="1"/>
              <a:t>Cartoona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C86737C8-4322-77C9-4E34-94E5EE136DB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65760" y="3955366"/>
            <a:ext cx="4754880" cy="1682750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</a:lstStyle>
          <a:p>
            <a:pPr marL="283210" indent="-283210" rtl="0"/>
            <a:r>
              <a:rPr lang="nl-NL"/>
              <a:t>Journalist</a:t>
            </a:r>
          </a:p>
          <a:p>
            <a:pPr marL="283210" indent="-283210" rtl="0"/>
            <a:r>
              <a:rPr lang="nl-NL">
                <a:ea typeface="+mn-lt"/>
                <a:cs typeface="+mn-lt"/>
              </a:rPr>
              <a:t>Accountant</a:t>
            </a:r>
          </a:p>
          <a:p>
            <a:pPr marL="283210" indent="-283210"/>
            <a:r>
              <a:rPr lang="nl-NL">
                <a:ea typeface="+mn-lt"/>
                <a:cs typeface="+mn-lt"/>
              </a:rPr>
              <a:t>2 studenten</a:t>
            </a:r>
            <a:endParaRPr lang="nl-NL">
              <a:cs typeface="Arial"/>
            </a:endParaRPr>
          </a:p>
        </p:txBody>
      </p:sp>
      <p:sp>
        <p:nvSpPr>
          <p:cNvPr id="11" name="Tijdelijke aanduiding voor dianummer 10">
            <a:extLst>
              <a:ext uri="{FF2B5EF4-FFF2-40B4-BE49-F238E27FC236}">
                <a16:creationId xmlns:a16="http://schemas.microsoft.com/office/drawing/2014/main" id="{F8FC4DAD-8F22-40DC-8133-22BF52217F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smtClean="0"/>
              <a:pPr rtl="0"/>
              <a:t>3</a:t>
            </a:fld>
            <a:endParaRPr lang="nl-NL"/>
          </a:p>
        </p:txBody>
      </p:sp>
      <p:sp>
        <p:nvSpPr>
          <p:cNvPr id="7" name="Tijdelijke aanduiding voor tekst 6">
            <a:extLst>
              <a:ext uri="{FF2B5EF4-FFF2-40B4-BE49-F238E27FC236}">
                <a16:creationId xmlns:a16="http://schemas.microsoft.com/office/drawing/2014/main" id="{B156491B-59DF-69FD-5F8C-CD7692B27E82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 vert="horz" lIns="91440" tIns="45720" rIns="91440" bIns="45720" rtlCol="0" anchor="t">
            <a:noAutofit/>
          </a:bodyPr>
          <a:lstStyle/>
          <a:p>
            <a:pPr marL="283210" indent="-283210"/>
            <a:r>
              <a:rPr lang="nl-NL">
                <a:ea typeface="+mn-lt"/>
                <a:cs typeface="+mn-lt"/>
              </a:rPr>
              <a:t>Zorgen over nepnieuws &amp; feitelijke juistheid</a:t>
            </a:r>
          </a:p>
          <a:p>
            <a:pPr marL="283210" indent="-283210"/>
            <a:r>
              <a:rPr lang="nl-NL">
                <a:ea typeface="+mn-lt"/>
                <a:cs typeface="+mn-lt"/>
              </a:rPr>
              <a:t>Volgen via sociale media</a:t>
            </a:r>
          </a:p>
          <a:p>
            <a:pPr marL="283210" indent="-283210"/>
            <a:r>
              <a:rPr lang="nl-NL">
                <a:ea typeface="+mn-lt"/>
                <a:cs typeface="+mn-lt"/>
              </a:rPr>
              <a:t>Nieuws dat impact op hun leven of op de samenleving heeft</a:t>
            </a:r>
          </a:p>
          <a:p>
            <a:pPr marL="283210" indent="-283210"/>
            <a:r>
              <a:rPr lang="nl-NL">
                <a:ea typeface="+mn-lt"/>
                <a:cs typeface="+mn-lt"/>
              </a:rPr>
              <a:t>Overweldigd door de enorme hoeveelheid nieuws </a:t>
            </a:r>
          </a:p>
        </p:txBody>
      </p:sp>
    </p:spTree>
    <p:extLst>
      <p:ext uri="{BB962C8B-B14F-4D97-AF65-F5344CB8AC3E}">
        <p14:creationId xmlns:p14="http://schemas.microsoft.com/office/powerpoint/2010/main" val="901526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B262C4D-3F97-1652-3A4A-C989986D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561" y="1599586"/>
            <a:ext cx="3465949" cy="1682749"/>
          </a:xfrm>
        </p:spPr>
        <p:txBody>
          <a:bodyPr rtlCol="0"/>
          <a:lstStyle>
            <a:defPPr>
              <a:defRPr lang="nl-NL"/>
            </a:defPPr>
          </a:lstStyle>
          <a:p>
            <a:r>
              <a:rPr lang="nl-NL" b="1">
                <a:ea typeface="+mj-lt"/>
                <a:cs typeface="+mj-lt"/>
              </a:rPr>
              <a:t>Waarden</a:t>
            </a:r>
            <a:endParaRPr lang="nl-NL">
              <a:ea typeface="+mj-lt"/>
              <a:cs typeface="+mj-lt"/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BEC1259C-0A50-37A0-081E-E36D391D7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r>
              <a:rPr lang="nl-NL" err="1">
                <a:solidFill>
                  <a:srgbClr val="3B4546"/>
                </a:solidFill>
              </a:rPr>
              <a:t>Cartoona</a:t>
            </a:r>
            <a:endParaRPr lang="nl-NL" err="1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194D589-C330-607E-B446-0DA52AACC4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818319"/>
            <a:ext cx="4754880" cy="3519901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</a:lstStyle>
          <a:p>
            <a:pPr marL="283210" indent="-283210"/>
            <a:r>
              <a:rPr lang="nl-NL" b="1">
                <a:ea typeface="+mn-lt"/>
                <a:cs typeface="+mn-lt"/>
              </a:rPr>
              <a:t>Onafhankelijkheid</a:t>
            </a:r>
            <a:endParaRPr lang="nl-NL">
              <a:cs typeface="Arial"/>
            </a:endParaRPr>
          </a:p>
          <a:p>
            <a:pPr marL="283210" indent="-283210"/>
            <a:r>
              <a:rPr lang="nl-NL" b="1">
                <a:ea typeface="+mn-lt"/>
                <a:cs typeface="+mn-lt"/>
              </a:rPr>
              <a:t>Transparantie</a:t>
            </a:r>
            <a:endParaRPr lang="nl-NL">
              <a:cs typeface="Arial"/>
            </a:endParaRPr>
          </a:p>
          <a:p>
            <a:pPr marL="283210" indent="-283210"/>
            <a:r>
              <a:rPr lang="nl-NL" b="1">
                <a:ea typeface="+mn-lt"/>
                <a:cs typeface="+mn-lt"/>
              </a:rPr>
              <a:t>Gedeeld eigendom</a:t>
            </a:r>
            <a:endParaRPr lang="nl-NL">
              <a:cs typeface="Arial"/>
            </a:endParaRPr>
          </a:p>
          <a:p>
            <a:pPr marL="283210" indent="-283210"/>
            <a:r>
              <a:rPr lang="nl-NL" b="1">
                <a:ea typeface="+mn-lt"/>
                <a:cs typeface="+mn-lt"/>
              </a:rPr>
              <a:t>Publiek belang</a:t>
            </a:r>
            <a:endParaRPr lang="nl-NL">
              <a:cs typeface="Arial"/>
            </a:endParaRPr>
          </a:p>
          <a:p>
            <a:pPr marL="283210" indent="-283210"/>
            <a:r>
              <a:rPr lang="nl-NL" b="1">
                <a:ea typeface="+mn-lt"/>
                <a:cs typeface="+mn-lt"/>
              </a:rPr>
              <a:t>Toegankelijkheid</a:t>
            </a:r>
            <a:endParaRPr lang="nl-NL">
              <a:cs typeface="Arial"/>
            </a:endParaRPr>
          </a:p>
          <a:p>
            <a:pPr marL="283210" indent="-283210"/>
            <a:r>
              <a:rPr lang="nl-NL" b="1">
                <a:ea typeface="+mn-lt"/>
                <a:cs typeface="+mn-lt"/>
              </a:rPr>
              <a:t>Verantwoordelijkheid</a:t>
            </a:r>
            <a:endParaRPr lang="nl-NL">
              <a:cs typeface="Arial"/>
            </a:endParaRPr>
          </a:p>
          <a:p>
            <a:pPr marL="283210" indent="-283210"/>
            <a:r>
              <a:rPr lang="nl-NL" b="1">
                <a:ea typeface="+mn-lt"/>
                <a:cs typeface="+mn-lt"/>
              </a:rPr>
              <a:t>Diversiteit</a:t>
            </a:r>
            <a:endParaRPr lang="nl-NL">
              <a:cs typeface="Arial"/>
            </a:endParaRPr>
          </a:p>
          <a:p>
            <a:pPr marL="283210" indent="-283210"/>
            <a:r>
              <a:rPr lang="nl-NL" b="1">
                <a:ea typeface="+mn-lt"/>
                <a:cs typeface="+mn-lt"/>
              </a:rPr>
              <a:t>Duurzaamheid</a:t>
            </a:r>
            <a:endParaRPr lang="nl-NL">
              <a:cs typeface="Arial"/>
            </a:endParaRPr>
          </a:p>
          <a:p>
            <a:pPr marL="283210" indent="-283210"/>
            <a:r>
              <a:rPr lang="nl-NL" b="1">
                <a:ea typeface="+mn-lt"/>
                <a:cs typeface="+mn-lt"/>
              </a:rPr>
              <a:t>Digitale soevereiniteit</a:t>
            </a:r>
            <a:endParaRPr lang="nl-NL"/>
          </a:p>
          <a:p>
            <a:pPr marL="283210" indent="-283210"/>
            <a:endParaRPr lang="nl-NL">
              <a:cs typeface="Arial"/>
            </a:endParaRP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208378E4-1369-B8BE-D097-D0A68C992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smtClean="0"/>
              <a:pPr rtl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16355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2E6C48-8CCA-EF5E-281D-A20707394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6EBF06-4C45-4184-8CD7-4931E61D0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7" y="872755"/>
            <a:ext cx="4005210" cy="1682749"/>
          </a:xfrm>
        </p:spPr>
        <p:txBody>
          <a:bodyPr rtlCol="0"/>
          <a:lstStyle>
            <a:defPPr>
              <a:defRPr lang="nl-NL"/>
            </a:defPPr>
          </a:lstStyle>
          <a:p>
            <a:r>
              <a:rPr lang="nl-NL" b="1">
                <a:ea typeface="+mj-lt"/>
                <a:cs typeface="+mj-lt"/>
              </a:rPr>
              <a:t>Onze Missie</a:t>
            </a:r>
            <a:endParaRPr lang="nl-NL">
              <a:ea typeface="+mj-lt"/>
              <a:cs typeface="+mj-lt"/>
            </a:endParaRP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96E59E10-02FA-540A-110D-5599F5D19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r>
              <a:rPr lang="nl-NL" err="1">
                <a:solidFill>
                  <a:srgbClr val="3B4546"/>
                </a:solidFill>
              </a:rPr>
              <a:t>Cartoona</a:t>
            </a:r>
            <a:endParaRPr lang="nl-NL" err="1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23131DE2-67B4-49D7-6989-7BD6FC9EED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185273"/>
            <a:ext cx="5258972" cy="449074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</a:lstStyle>
          <a:p>
            <a:pPr marL="283210" indent="-283210">
              <a:buNone/>
            </a:pPr>
            <a:r>
              <a:rPr lang="nl-NL" b="1"/>
              <a:t>In lijn met de waarden van het </a:t>
            </a:r>
            <a:r>
              <a:rPr lang="nl-NL" b="1" err="1"/>
              <a:t>Fediverse</a:t>
            </a:r>
            <a:endParaRPr lang="nl-NL" err="1">
              <a:cs typeface="Arial"/>
            </a:endParaRPr>
          </a:p>
          <a:p>
            <a:pPr marL="283210" indent="-283210">
              <a:buFont typeface="Arial"/>
              <a:buChar char="•"/>
            </a:pPr>
            <a:r>
              <a:rPr lang="nl-NL" b="1">
                <a:ea typeface="+mn-lt"/>
                <a:cs typeface="+mn-lt"/>
              </a:rPr>
              <a:t>Decentraal:</a:t>
            </a:r>
            <a:r>
              <a:rPr lang="nl-NL">
                <a:ea typeface="+mn-lt"/>
                <a:cs typeface="+mn-lt"/>
              </a:rPr>
              <a:t> iedereen kan bijdragen en publiceren, niet alleen grote redacties.</a:t>
            </a:r>
            <a:endParaRPr lang="nl-NL"/>
          </a:p>
          <a:p>
            <a:pPr marL="283210" indent="-283210">
              <a:buFont typeface="Arial"/>
              <a:buChar char="•"/>
            </a:pPr>
            <a:r>
              <a:rPr lang="nl-NL" b="1">
                <a:ea typeface="+mn-lt"/>
                <a:cs typeface="+mn-lt"/>
              </a:rPr>
              <a:t>Transparant:</a:t>
            </a:r>
            <a:r>
              <a:rPr lang="nl-NL">
                <a:ea typeface="+mn-lt"/>
                <a:cs typeface="+mn-lt"/>
              </a:rPr>
              <a:t> bronnen, processen en discussies zijn zichtbaar voor iedereen.</a:t>
            </a:r>
            <a:endParaRPr lang="nl-NL"/>
          </a:p>
          <a:p>
            <a:pPr marL="283210" indent="-283210">
              <a:buFont typeface="Arial"/>
              <a:buChar char="•"/>
            </a:pPr>
            <a:r>
              <a:rPr lang="nl-NL" b="1" err="1">
                <a:ea typeface="+mn-lt"/>
                <a:cs typeface="+mn-lt"/>
              </a:rPr>
              <a:t>Privacyvriendelijk</a:t>
            </a:r>
            <a:r>
              <a:rPr lang="nl-NL" b="1">
                <a:ea typeface="+mn-lt"/>
                <a:cs typeface="+mn-lt"/>
              </a:rPr>
              <a:t>:</a:t>
            </a:r>
            <a:r>
              <a:rPr lang="nl-NL">
                <a:ea typeface="+mn-lt"/>
                <a:cs typeface="+mn-lt"/>
              </a:rPr>
              <a:t> geen dataverkoop of algoritmische beïnvloeding.</a:t>
            </a:r>
            <a:endParaRPr lang="nl-NL"/>
          </a:p>
          <a:p>
            <a:pPr marL="283210" indent="-283210">
              <a:buFont typeface="Arial"/>
              <a:buChar char="•"/>
            </a:pPr>
            <a:r>
              <a:rPr lang="nl-NL" b="1">
                <a:ea typeface="+mn-lt"/>
                <a:cs typeface="+mn-lt"/>
              </a:rPr>
              <a:t>Community-gedreven:</a:t>
            </a:r>
            <a:r>
              <a:rPr lang="nl-NL">
                <a:ea typeface="+mn-lt"/>
                <a:cs typeface="+mn-lt"/>
              </a:rPr>
              <a:t> nieuws wordt gedragen door de gemeenschap, niet door commerciële belangen.</a:t>
            </a:r>
            <a:endParaRPr lang="nl-NL"/>
          </a:p>
          <a:p>
            <a:pPr marL="283210" indent="-283210">
              <a:buFont typeface="Arial"/>
              <a:buChar char="•"/>
            </a:pPr>
            <a:r>
              <a:rPr lang="nl-NL" b="1">
                <a:ea typeface="+mn-lt"/>
                <a:cs typeface="+mn-lt"/>
              </a:rPr>
              <a:t>Samenwerkend:</a:t>
            </a:r>
            <a:r>
              <a:rPr lang="nl-NL">
                <a:ea typeface="+mn-lt"/>
                <a:cs typeface="+mn-lt"/>
              </a:rPr>
              <a:t> journalisten, makers en burgers bouwen samen aan betrouwbare informatie.</a:t>
            </a:r>
            <a:endParaRPr lang="nl-NL"/>
          </a:p>
          <a:p>
            <a:pPr marL="283210" indent="-283210">
              <a:buNone/>
            </a:pPr>
            <a:endParaRPr lang="nl-NL">
              <a:cs typeface="Arial"/>
            </a:endParaRPr>
          </a:p>
          <a:p>
            <a:pPr marL="283210" indent="-283210"/>
            <a:endParaRPr lang="nl-NL">
              <a:cs typeface="Arial"/>
            </a:endParaRP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4390B5BF-06DD-6F45-B6F1-75DF6838F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smtClean="0"/>
              <a:pPr rtl="0"/>
              <a:t>5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DCDAC90D-5177-5B42-880C-1594347CB8CE}"/>
              </a:ext>
            </a:extLst>
          </p:cNvPr>
          <p:cNvSpPr txBox="1">
            <a:spLocks/>
          </p:cNvSpPr>
          <p:nvPr/>
        </p:nvSpPr>
        <p:spPr>
          <a:xfrm>
            <a:off x="236806" y="2560320"/>
            <a:ext cx="3682218" cy="293711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>
                <a:solidFill>
                  <a:schemeClr val="tx1"/>
                </a:solidFill>
                <a:ea typeface="+mn-lt"/>
                <a:cs typeface="+mn-lt"/>
              </a:rPr>
              <a:t>Nieuws en opinies van en voor de samenleving.</a:t>
            </a:r>
          </a:p>
          <a:p>
            <a:pPr marL="0" indent="0">
              <a:buNone/>
            </a:pPr>
            <a:r>
              <a:rPr lang="nl-NL">
                <a:solidFill>
                  <a:schemeClr val="tx1"/>
                </a:solidFill>
                <a:ea typeface="+mn-lt"/>
                <a:cs typeface="+mn-lt"/>
              </a:rPr>
              <a:t>We willen een nieuwsplatform van en voor de samenleving. </a:t>
            </a:r>
            <a:br>
              <a:rPr lang="nl-NL">
                <a:solidFill>
                  <a:schemeClr val="tx1"/>
                </a:solidFill>
                <a:ea typeface="+mn-lt"/>
                <a:cs typeface="+mn-lt"/>
              </a:rPr>
            </a:br>
            <a:r>
              <a:rPr lang="nl-NL">
                <a:solidFill>
                  <a:schemeClr val="tx1"/>
                </a:solidFill>
                <a:ea typeface="+mn-lt"/>
                <a:cs typeface="+mn-lt"/>
              </a:rPr>
              <a:t>Open, transparant en samen met het publiek. Zo geven we burgers een stem en vergroten we autonomie.</a:t>
            </a:r>
            <a:endParaRPr lang="nl-NL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35869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50588B-990E-9FC3-2702-281E0DCD64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5B802-79B8-002B-3FA5-76EF662E4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007" y="872755"/>
            <a:ext cx="4005210" cy="1682749"/>
          </a:xfrm>
        </p:spPr>
        <p:txBody>
          <a:bodyPr rtlCol="0"/>
          <a:lstStyle>
            <a:defPPr>
              <a:defRPr lang="nl-NL"/>
            </a:defPPr>
          </a:lstStyle>
          <a:p>
            <a:r>
              <a:rPr lang="nl-NL" b="1">
                <a:ea typeface="+mj-lt"/>
                <a:cs typeface="+mj-lt"/>
              </a:rPr>
              <a:t>Concept</a:t>
            </a:r>
            <a:br>
              <a:rPr lang="nl-NL" b="1">
                <a:ea typeface="+mj-lt"/>
                <a:cs typeface="+mj-lt"/>
              </a:rPr>
            </a:br>
            <a:r>
              <a:rPr lang="nl-NL" b="1">
                <a:ea typeface="+mj-lt"/>
                <a:cs typeface="+mj-lt"/>
              </a:rPr>
              <a:t>uitleg</a:t>
            </a:r>
          </a:p>
        </p:txBody>
      </p:sp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A201EA1B-62C1-D4F4-CE87-E83F0F3CC2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nl-NL"/>
            </a:defPPr>
          </a:lstStyle>
          <a:p>
            <a:r>
              <a:rPr lang="nl-NL" err="1">
                <a:solidFill>
                  <a:srgbClr val="3B4546"/>
                </a:solidFill>
              </a:rPr>
              <a:t>Cartoona</a:t>
            </a:r>
            <a:endParaRPr lang="nl-NL" err="1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61F904C-1866-95F2-BA22-3F269595934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971032" y="1818319"/>
            <a:ext cx="4754880" cy="4490745"/>
          </a:xfr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</a:lstStyle>
          <a:p>
            <a:pPr marL="283210" indent="-283210">
              <a:buFont typeface="Arial"/>
              <a:buChar char="•"/>
            </a:pPr>
            <a:r>
              <a:rPr lang="nl-NL">
                <a:ea typeface="+mn-lt"/>
                <a:cs typeface="+mn-lt"/>
              </a:rPr>
              <a:t>We ontwerpen </a:t>
            </a:r>
            <a:r>
              <a:rPr lang="nl-NL" b="1">
                <a:ea typeface="+mn-lt"/>
                <a:cs typeface="+mn-lt"/>
              </a:rPr>
              <a:t>JOOP opnieuw</a:t>
            </a:r>
            <a:r>
              <a:rPr lang="nl-NL">
                <a:ea typeface="+mn-lt"/>
                <a:cs typeface="+mn-lt"/>
              </a:rPr>
              <a:t> volgens de </a:t>
            </a:r>
            <a:r>
              <a:rPr lang="nl-NL" b="1" err="1">
                <a:ea typeface="+mn-lt"/>
                <a:cs typeface="+mn-lt"/>
              </a:rPr>
              <a:t>Fediverse</a:t>
            </a:r>
            <a:r>
              <a:rPr lang="nl-NL" b="1">
                <a:ea typeface="+mn-lt"/>
                <a:cs typeface="+mn-lt"/>
              </a:rPr>
              <a:t>-waarden</a:t>
            </a:r>
            <a:r>
              <a:rPr lang="nl-NL">
                <a:ea typeface="+mn-lt"/>
                <a:cs typeface="+mn-lt"/>
              </a:rPr>
              <a:t>.</a:t>
            </a:r>
            <a:endParaRPr lang="nl-NL"/>
          </a:p>
          <a:p>
            <a:pPr marL="283210" indent="-283210">
              <a:buFont typeface="Arial"/>
            </a:pPr>
            <a:r>
              <a:rPr lang="nl-NL">
                <a:ea typeface="+mn-lt"/>
                <a:cs typeface="+mn-lt"/>
              </a:rPr>
              <a:t>Nieuws wordt </a:t>
            </a:r>
            <a:r>
              <a:rPr lang="nl-NL" b="1">
                <a:ea typeface="+mn-lt"/>
                <a:cs typeface="+mn-lt"/>
              </a:rPr>
              <a:t>gemaakt en gedeeld door de gemeenschap</a:t>
            </a:r>
            <a:r>
              <a:rPr lang="nl-NL">
                <a:ea typeface="+mn-lt"/>
                <a:cs typeface="+mn-lt"/>
              </a:rPr>
              <a:t> – niet alleen door redacties.</a:t>
            </a:r>
          </a:p>
          <a:p>
            <a:pPr marL="283210" indent="-283210">
              <a:buFont typeface="Arial"/>
            </a:pPr>
            <a:r>
              <a:rPr lang="nl-NL">
                <a:ea typeface="+mn-lt"/>
                <a:cs typeface="+mn-lt"/>
              </a:rPr>
              <a:t>Het platform is </a:t>
            </a:r>
            <a:r>
              <a:rPr lang="nl-NL" b="1">
                <a:ea typeface="+mn-lt"/>
                <a:cs typeface="+mn-lt"/>
              </a:rPr>
              <a:t>transparant, onafhankelijk en </a:t>
            </a:r>
            <a:r>
              <a:rPr lang="nl-NL" b="1" err="1">
                <a:ea typeface="+mn-lt"/>
                <a:cs typeface="+mn-lt"/>
              </a:rPr>
              <a:t>privacyvriendelijk</a:t>
            </a:r>
            <a:r>
              <a:rPr lang="nl-NL">
                <a:ea typeface="+mn-lt"/>
                <a:cs typeface="+mn-lt"/>
              </a:rPr>
              <a:t>.</a:t>
            </a:r>
          </a:p>
          <a:p>
            <a:pPr marL="283210" indent="-283210">
              <a:buFont typeface="Arial"/>
            </a:pPr>
            <a:r>
              <a:rPr lang="nl-NL" b="1">
                <a:ea typeface="+mn-lt"/>
                <a:cs typeface="+mn-lt"/>
              </a:rPr>
              <a:t>Cartoonisten, journalisten en burgers</a:t>
            </a:r>
            <a:r>
              <a:rPr lang="nl-NL">
                <a:ea typeface="+mn-lt"/>
                <a:cs typeface="+mn-lt"/>
              </a:rPr>
              <a:t> werken samen aan betrouwbaar nieuws.</a:t>
            </a:r>
          </a:p>
          <a:p>
            <a:pPr marL="283210" indent="-283210">
              <a:buFont typeface="Arial"/>
            </a:pPr>
            <a:r>
              <a:rPr lang="nl-NL">
                <a:ea typeface="+mn-lt"/>
                <a:cs typeface="+mn-lt"/>
              </a:rPr>
              <a:t>Doel: </a:t>
            </a:r>
            <a:r>
              <a:rPr lang="nl-NL" b="1">
                <a:ea typeface="+mn-lt"/>
                <a:cs typeface="+mn-lt"/>
              </a:rPr>
              <a:t>vertrouwen herstellen</a:t>
            </a:r>
            <a:r>
              <a:rPr lang="nl-NL">
                <a:ea typeface="+mn-lt"/>
                <a:cs typeface="+mn-lt"/>
              </a:rPr>
              <a:t> en </a:t>
            </a:r>
            <a:r>
              <a:rPr lang="nl-NL" b="1">
                <a:ea typeface="+mn-lt"/>
                <a:cs typeface="+mn-lt"/>
              </a:rPr>
              <a:t>autonomie vergroten.</a:t>
            </a:r>
          </a:p>
          <a:p>
            <a:pPr marL="0" indent="0">
              <a:buNone/>
            </a:pPr>
            <a:endParaRPr lang="nl-NL" b="1">
              <a:ea typeface="+mn-lt"/>
              <a:cs typeface="+mn-lt"/>
            </a:endParaRPr>
          </a:p>
          <a:p>
            <a:pPr marL="283210" indent="-283210"/>
            <a:endParaRPr lang="nl-NL" b="1">
              <a:cs typeface="Arial"/>
            </a:endParaRPr>
          </a:p>
          <a:p>
            <a:pPr marL="283210" indent="-283210"/>
            <a:endParaRPr lang="nl-NL" b="1">
              <a:cs typeface="Arial"/>
            </a:endParaRPr>
          </a:p>
          <a:p>
            <a:pPr marL="283210" indent="-283210"/>
            <a:endParaRPr lang="nl-NL">
              <a:cs typeface="Arial"/>
            </a:endParaRP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7D6A6413-C282-A1B4-29F0-6A56A8E65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nl-NL"/>
            </a:defPPr>
          </a:lstStyle>
          <a:p>
            <a:pPr rtl="0"/>
            <a:fld id="{5BFCF61C-3B18-4C03-8326-CC3B32D710C9}" type="slidenum">
              <a:rPr lang="nl-NL" smtClean="0"/>
              <a:pPr rtl="0"/>
              <a:t>6</a:t>
            </a:fld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E4B220D5-612F-ACDE-7D4E-BBBC6584CDC8}"/>
              </a:ext>
            </a:extLst>
          </p:cNvPr>
          <p:cNvSpPr txBox="1">
            <a:spLocks/>
          </p:cNvSpPr>
          <p:nvPr/>
        </p:nvSpPr>
        <p:spPr>
          <a:xfrm>
            <a:off x="236806" y="2841674"/>
            <a:ext cx="4754880" cy="168275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defPPr>
              <a:defRPr lang="nl-NL"/>
            </a:defPPr>
            <a:lvl1pPr marL="283464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1pPr>
            <a:lvl2pPr marL="6858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2pPr>
            <a:lvl3pPr marL="11430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3pPr>
            <a:lvl4pPr marL="16002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accent5"/>
                </a:solidFill>
                <a:latin typeface="+mn-lt"/>
                <a:ea typeface="+mn-ea"/>
                <a:cs typeface="+mn-cs"/>
              </a:defRPr>
            </a:lvl4pPr>
            <a:lvl5pPr marL="2057400" indent="-283464" algn="l" defTabSz="914400" rtl="0" eaLnBrk="1" latinLnBrk="0" hangingPunct="1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lang="nl-NL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nl-NL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NL" b="1">
                <a:solidFill>
                  <a:schemeClr val="tx1"/>
                </a:solidFill>
                <a:ea typeface="+mn-lt"/>
                <a:cs typeface="+mn-lt"/>
              </a:rPr>
              <a:t>JOOP herontwerp</a:t>
            </a:r>
            <a:endParaRPr lang="nl-NL" b="1">
              <a:solidFill>
                <a:schemeClr val="tx1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7153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AA24D-1E15-686E-7C2B-229DF5024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FA37F25-048C-47D1-C5BF-461131A40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rtlCol="0" anchor="ctr">
            <a:normAutofit fontScale="70000" lnSpcReduction="20000"/>
          </a:bodyPr>
          <a:lstStyle>
            <a:defPPr>
              <a:defRPr lang="nl-NL"/>
            </a:defPPr>
          </a:lstStyle>
          <a:p>
            <a:pPr>
              <a:spcAft>
                <a:spcPts val="600"/>
              </a:spcAft>
            </a:pPr>
            <a:r>
              <a:rPr lang="nl-NL" err="1"/>
              <a:t>Cartoona</a:t>
            </a:r>
            <a:endParaRPr lang="en-US" err="1"/>
          </a:p>
          <a:p>
            <a:pPr>
              <a:spcAft>
                <a:spcPts val="600"/>
              </a:spcAft>
            </a:pPr>
            <a:endParaRPr lang="nl-NL">
              <a:cs typeface="Arial"/>
            </a:endParaRP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3B6C6924-0D40-4FFF-6A93-796994C2D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rtlCol="0" anchor="ctr">
            <a:normAutofit/>
          </a:bodyPr>
          <a:lstStyle>
            <a:defPPr>
              <a:defRPr lang="nl-NL"/>
            </a:defPPr>
          </a:lstStyle>
          <a:p>
            <a:pPr rtl="0">
              <a:spcAft>
                <a:spcPts val="600"/>
              </a:spcAft>
            </a:pPr>
            <a:fld id="{5BFCF61C-3B18-4C03-8326-CC3B32D710C9}" type="slidenum">
              <a:rPr lang="nl-NL" smtClean="0"/>
              <a:pPr rtl="0">
                <a:spcAft>
                  <a:spcPts val="600"/>
                </a:spcAft>
              </a:pPr>
              <a:t>7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42C2A158-6E62-D658-2DE9-AE3354015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10" y="865531"/>
            <a:ext cx="10515600" cy="575321"/>
          </a:xfrm>
        </p:spPr>
        <p:txBody>
          <a:bodyPr rtlCol="0" anchor="ctr">
            <a:normAutofit/>
          </a:bodyPr>
          <a:lstStyle>
            <a:defPPr>
              <a:defRPr lang="nl-NL"/>
            </a:defPPr>
          </a:lstStyle>
          <a:p>
            <a:r>
              <a:rPr lang="nl-NL" sz="3700" b="1"/>
              <a:t>Visualisatie &amp; werking</a:t>
            </a:r>
            <a:endParaRPr lang="nl-NL" sz="3700"/>
          </a:p>
        </p:txBody>
      </p:sp>
      <p:pic>
        <p:nvPicPr>
          <p:cNvPr id="3" name="Afbeelding 2" descr="Afbeelding met tekst, schermopname, Lettertype, diagram&#10;&#10;Door AI gegenereerde inhoud is mogelijk onjuist.">
            <a:extLst>
              <a:ext uri="{FF2B5EF4-FFF2-40B4-BE49-F238E27FC236}">
                <a16:creationId xmlns:a16="http://schemas.microsoft.com/office/drawing/2014/main" id="{9F0D1B2A-AC23-F899-0564-4B4F2E4235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6193" y="1568173"/>
            <a:ext cx="4725136" cy="489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7312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0D74F0DD-9277-50B0-68E1-220BA83448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rtlCol="0" anchor="ctr">
            <a:normAutofit fontScale="70000" lnSpcReduction="20000"/>
          </a:bodyPr>
          <a:lstStyle>
            <a:defPPr>
              <a:defRPr lang="nl-NL"/>
            </a:defPPr>
          </a:lstStyle>
          <a:p>
            <a:pPr>
              <a:spcAft>
                <a:spcPts val="600"/>
              </a:spcAft>
            </a:pPr>
            <a:r>
              <a:rPr lang="nl-NL" err="1"/>
              <a:t>Cartoona</a:t>
            </a:r>
            <a:endParaRPr lang="en-US" err="1"/>
          </a:p>
          <a:p>
            <a:pPr>
              <a:spcAft>
                <a:spcPts val="600"/>
              </a:spcAft>
            </a:pPr>
            <a:endParaRPr lang="nl-NL">
              <a:cs typeface="Arial"/>
            </a:endParaRP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CB0BAE21-4E4A-BE6E-EE84-D535446B9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rtlCol="0" anchor="ctr">
            <a:normAutofit/>
          </a:bodyPr>
          <a:lstStyle>
            <a:defPPr>
              <a:defRPr lang="nl-NL"/>
            </a:defPPr>
          </a:lstStyle>
          <a:p>
            <a:pPr rtl="0">
              <a:spcAft>
                <a:spcPts val="600"/>
              </a:spcAft>
            </a:pPr>
            <a:fld id="{5BFCF61C-3B18-4C03-8326-CC3B32D710C9}" type="slidenum">
              <a:rPr lang="nl-NL" smtClean="0"/>
              <a:pPr rtl="0">
                <a:spcAft>
                  <a:spcPts val="600"/>
                </a:spcAft>
              </a:pPr>
              <a:t>8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53393CE-9363-72CB-FD40-73A65C0D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610" y="865531"/>
            <a:ext cx="10515600" cy="575321"/>
          </a:xfrm>
        </p:spPr>
        <p:txBody>
          <a:bodyPr rtlCol="0" anchor="ctr">
            <a:normAutofit/>
          </a:bodyPr>
          <a:lstStyle>
            <a:defPPr>
              <a:defRPr lang="nl-NL"/>
            </a:defPPr>
          </a:lstStyle>
          <a:p>
            <a:r>
              <a:rPr lang="nl-NL" sz="3700" b="1"/>
              <a:t>Visualisatie &amp; werking</a:t>
            </a:r>
            <a:endParaRPr lang="nl-NL" sz="3700"/>
          </a:p>
        </p:txBody>
      </p:sp>
      <p:pic>
        <p:nvPicPr>
          <p:cNvPr id="23" name="Afbeelding 22" descr="Afbeelding met tekst, schermopname, scherm, software&#10;&#10;Door AI gegenereerde inhoud is mogelijk onjuist.">
            <a:extLst>
              <a:ext uri="{FF2B5EF4-FFF2-40B4-BE49-F238E27FC236}">
                <a16:creationId xmlns:a16="http://schemas.microsoft.com/office/drawing/2014/main" id="{CA0B0543-D1A7-CD98-0552-6E738955EC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0738" y="1713843"/>
            <a:ext cx="6105525" cy="4152900"/>
          </a:xfrm>
          <a:prstGeom prst="rect">
            <a:avLst/>
          </a:prstGeom>
        </p:spPr>
      </p:pic>
      <p:pic>
        <p:nvPicPr>
          <p:cNvPr id="24" name="Afbeelding 23" descr="Afbeelding met tekst, schermopname&#10;&#10;Door AI gegenereerde inhoud is mogelijk onjuist.">
            <a:extLst>
              <a:ext uri="{FF2B5EF4-FFF2-40B4-BE49-F238E27FC236}">
                <a16:creationId xmlns:a16="http://schemas.microsoft.com/office/drawing/2014/main" id="{62AD1883-A5DA-16AD-E8EE-A3AD4E375E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1772" y="1878723"/>
            <a:ext cx="5551870" cy="3639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3962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31E1-8A7C-4081-566E-74DF04A0A1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oettekst 11">
            <a:extLst>
              <a:ext uri="{FF2B5EF4-FFF2-40B4-BE49-F238E27FC236}">
                <a16:creationId xmlns:a16="http://schemas.microsoft.com/office/drawing/2014/main" id="{1D8791DF-8293-8A37-0F57-2830A75C0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1480" y="301752"/>
            <a:ext cx="1828800" cy="274320"/>
          </a:xfrm>
        </p:spPr>
        <p:txBody>
          <a:bodyPr rtlCol="0" anchor="ctr">
            <a:normAutofit/>
          </a:bodyPr>
          <a:lstStyle>
            <a:defPPr>
              <a:defRPr lang="nl-NL"/>
            </a:defPPr>
          </a:lstStyle>
          <a:p>
            <a:pPr>
              <a:spcAft>
                <a:spcPts val="600"/>
              </a:spcAft>
            </a:pPr>
            <a:r>
              <a:rPr lang="nl-NL" err="1"/>
              <a:t>Cartoona</a:t>
            </a:r>
            <a:endParaRPr lang="nl-NL" err="1">
              <a:cs typeface="Arial"/>
            </a:endParaRPr>
          </a:p>
        </p:txBody>
      </p:sp>
      <p:sp>
        <p:nvSpPr>
          <p:cNvPr id="13" name="Tijdelijke aanduiding voor dianummer 12">
            <a:extLst>
              <a:ext uri="{FF2B5EF4-FFF2-40B4-BE49-F238E27FC236}">
                <a16:creationId xmlns:a16="http://schemas.microsoft.com/office/drawing/2014/main" id="{BCA15FBF-DC62-19C4-038E-3651F1A9E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 rtlCol="0" anchor="ctr">
            <a:normAutofit/>
          </a:bodyPr>
          <a:lstStyle>
            <a:defPPr>
              <a:defRPr lang="nl-NL"/>
            </a:defPPr>
          </a:lstStyle>
          <a:p>
            <a:pPr rtl="0">
              <a:spcAft>
                <a:spcPts val="600"/>
              </a:spcAft>
            </a:pPr>
            <a:fld id="{5BFCF61C-3B18-4C03-8326-CC3B32D710C9}" type="slidenum">
              <a:rPr lang="nl-NL" smtClean="0"/>
              <a:pPr rtl="0">
                <a:spcAft>
                  <a:spcPts val="600"/>
                </a:spcAft>
              </a:pPr>
              <a:t>9</a:t>
            </a:fld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32C64A0-6511-B00F-F03A-C24CE41D7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8462" y="1059154"/>
            <a:ext cx="10515600" cy="575321"/>
          </a:xfrm>
        </p:spPr>
        <p:txBody>
          <a:bodyPr rtlCol="0" anchor="ctr">
            <a:normAutofit/>
          </a:bodyPr>
          <a:lstStyle>
            <a:defPPr>
              <a:defRPr lang="nl-NL"/>
            </a:defPPr>
          </a:lstStyle>
          <a:p>
            <a:r>
              <a:rPr lang="nl-NL" sz="3700" b="1"/>
              <a:t>Visualisatie &amp; werking</a:t>
            </a:r>
            <a:endParaRPr lang="nl-NL" sz="3700"/>
          </a:p>
          <a:p>
            <a:endParaRPr lang="nl-NL" sz="3700" b="1">
              <a:cs typeface="Arial"/>
            </a:endParaRPr>
          </a:p>
        </p:txBody>
      </p:sp>
      <p:pic>
        <p:nvPicPr>
          <p:cNvPr id="5" name="Afbeelding 4" descr="Afbeelding met tekst, schermopname, software, Webpagina&#10;&#10;Door AI gegenereerde inhoud is mogelijk onjuist.">
            <a:extLst>
              <a:ext uri="{FF2B5EF4-FFF2-40B4-BE49-F238E27FC236}">
                <a16:creationId xmlns:a16="http://schemas.microsoft.com/office/drawing/2014/main" id="{4A9BC7BF-B394-88CB-7AF3-DCFE11CD0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08" y="1924708"/>
            <a:ext cx="6053467" cy="4197568"/>
          </a:xfrm>
          <a:prstGeom prst="rect">
            <a:avLst/>
          </a:prstGeom>
        </p:spPr>
      </p:pic>
      <p:pic>
        <p:nvPicPr>
          <p:cNvPr id="6" name="Afbeelding 5" descr="Afbeelding met tekst, person, kleding, schermopname&#10;&#10;Door AI gegenereerde inhoud is mogelijk onjuist.">
            <a:extLst>
              <a:ext uri="{FF2B5EF4-FFF2-40B4-BE49-F238E27FC236}">
                <a16:creationId xmlns:a16="http://schemas.microsoft.com/office/drawing/2014/main" id="{A47AA62A-63F4-7FF2-B0D6-93832B940B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3161" y="1346637"/>
            <a:ext cx="4831887" cy="492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6180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Custom 10">
      <a:dk1>
        <a:srgbClr val="000000"/>
      </a:dk1>
      <a:lt1>
        <a:srgbClr val="FFFFFF"/>
      </a:lt1>
      <a:dk2>
        <a:srgbClr val="3B4546"/>
      </a:dk2>
      <a:lt2>
        <a:srgbClr val="E7E6E6"/>
      </a:lt2>
      <a:accent1>
        <a:srgbClr val="753F2C"/>
      </a:accent1>
      <a:accent2>
        <a:srgbClr val="637376"/>
      </a:accent2>
      <a:accent3>
        <a:srgbClr val="BE937E"/>
      </a:accent3>
      <a:accent4>
        <a:srgbClr val="576853"/>
      </a:accent4>
      <a:accent5>
        <a:srgbClr val="EDE9E6"/>
      </a:accent5>
      <a:accent6>
        <a:srgbClr val="D0CDC5"/>
      </a:accent6>
      <a:hlink>
        <a:srgbClr val="4F4F4F"/>
      </a:hlink>
      <a:folHlink>
        <a:srgbClr val="BE937E"/>
      </a:folHlink>
    </a:clrScheme>
    <a:fontScheme name="Custom 13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oject_Status_Report_Win32_jx_v12" id="{5D6FBA16-B4D1-4307-B1D7-61285FA0D9C0}" vid="{1DA9E459-46CB-4408-AA4C-63950E2E5489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11F98F7-6576-47F1-AD63-56E26C339747}">
  <ds:schemaRefs>
    <ds:schemaRef ds:uri="230e9df3-be65-4c73-a93b-d1236ebd677e"/>
    <ds:schemaRef ds:uri="71af3243-3dd4-4a8d-8c0d-dd76da1f02a5"/>
    <ds:schemaRef ds:uri="http://schemas.microsoft.com/office/2006/metadata/properties"/>
    <ds:schemaRef ds:uri="http://schemas.microsoft.com/office/infopath/2007/PartnerControls"/>
    <ds:schemaRef ds:uri="http://schemas.microsoft.com/sharepoint/v3"/>
  </ds:schemaRefs>
</ds:datastoreItem>
</file>

<file path=customXml/itemProps2.xml><?xml version="1.0" encoding="utf-8"?>
<ds:datastoreItem xmlns:ds="http://schemas.openxmlformats.org/officeDocument/2006/customXml" ds:itemID="{5783CE7D-BFC6-4030-A335-E7F88DB66414}">
  <ds:schemaRefs>
    <ds:schemaRef ds:uri="16c05727-aa75-4e4a-9b5f-8a80a1165891"/>
    <ds:schemaRef ds:uri="230e9df3-be65-4c73-a93b-d1236ebd677e"/>
    <ds:schemaRef ds:uri="71af3243-3dd4-4a8d-8c0d-dd76da1f02a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microsoft.com/sharepoint/v3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5B4CAA5-BE7A-46AB-97ED-63B24C46A3A8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391</Words>
  <Application>Microsoft Macintosh PowerPoint</Application>
  <PresentationFormat>Widescreen</PresentationFormat>
  <Paragraphs>100</Paragraphs>
  <Slides>13</Slides>
  <Notes>11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Office-thema</vt:lpstr>
      <vt:lpstr>Joop is kapot</vt:lpstr>
      <vt:lpstr>Wat Is er STuk?</vt:lpstr>
      <vt:lpstr>Interviews</vt:lpstr>
      <vt:lpstr>Waarden</vt:lpstr>
      <vt:lpstr>Onze Missie</vt:lpstr>
      <vt:lpstr>Concept uitleg</vt:lpstr>
      <vt:lpstr>Visualisatie &amp; werking</vt:lpstr>
      <vt:lpstr>Visualisatie &amp; werking</vt:lpstr>
      <vt:lpstr>Visualisatie &amp; werking </vt:lpstr>
      <vt:lpstr>Financiën</vt:lpstr>
      <vt:lpstr>Eigendom</vt:lpstr>
      <vt:lpstr>Video</vt:lpstr>
      <vt:lpstr>Einde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Sharon sonku</cp:lastModifiedBy>
  <cp:revision>2</cp:revision>
  <dcterms:created xsi:type="dcterms:W3CDTF">2025-10-10T08:35:16Z</dcterms:created>
  <dcterms:modified xsi:type="dcterms:W3CDTF">2025-10-13T20:06:58Z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