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B8D4-B931-41DF-BB8E-743AF7E4A6C9}" type="datetimeFigureOut">
              <a:rPr lang="en-US" smtClean="0"/>
              <a:pPr/>
              <a:t>9/8/2014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9C5E-0D4B-4BFA-A44E-8AA6407A6A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t.ie/" TargetMode="External"/><Relationship Id="rId2" Type="http://schemas.openxmlformats.org/officeDocument/2006/relationships/hyperlink" Target="http://www.accesscollege.i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chaplaincy.dit.i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4414" y="214290"/>
            <a:ext cx="658096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Review of</a:t>
            </a:r>
          </a:p>
          <a:p>
            <a:pPr algn="ctr"/>
            <a:r>
              <a:rPr lang="en-US" sz="8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DIT Services</a:t>
            </a:r>
            <a:endParaRPr lang="en-US" sz="8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" name="Picture 3" descr="dit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000372"/>
            <a:ext cx="335758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3714776"/>
          </a:xfrm>
        </p:spPr>
        <p:txBody>
          <a:bodyPr/>
          <a:lstStyle/>
          <a:p>
            <a:r>
              <a:rPr lang="en-GB" sz="2800" dirty="0" smtClean="0"/>
              <a:t>The Disability services function is to support students with disabilities and help them reach their academic goals in DIT</a:t>
            </a:r>
          </a:p>
          <a:p>
            <a:r>
              <a:rPr lang="en-GB" sz="2800" dirty="0" smtClean="0"/>
              <a:t>If you suffer from a physical, sensory or learning difficulty you qualify for support</a:t>
            </a:r>
          </a:p>
          <a:p>
            <a:r>
              <a:rPr lang="en-GB" sz="2800" dirty="0" smtClean="0"/>
              <a:t>If you believe you are disabled and need support, visit </a:t>
            </a:r>
            <a:r>
              <a:rPr lang="en-GB" sz="2800" dirty="0" smtClean="0">
                <a:hlinkClick r:id="rId2"/>
              </a:rPr>
              <a:t>www.accesscollege.ie</a:t>
            </a:r>
            <a:r>
              <a:rPr lang="en-GB" sz="2800" dirty="0" smtClean="0"/>
              <a:t> and </a:t>
            </a:r>
            <a:r>
              <a:rPr lang="en-GB" sz="2800" dirty="0" smtClean="0">
                <a:hlinkClick r:id="rId3"/>
              </a:rPr>
              <a:t>www.dit.ie</a:t>
            </a:r>
            <a:r>
              <a:rPr lang="en-GB" sz="2800" dirty="0" smtClean="0"/>
              <a:t> to see details on how to apply for support</a:t>
            </a:r>
          </a:p>
          <a:p>
            <a:endParaRPr lang="en-GB" dirty="0"/>
          </a:p>
        </p:txBody>
      </p:sp>
      <p:pic>
        <p:nvPicPr>
          <p:cNvPr id="23554" name="Picture 2" descr="http://upload.wikimedia.org/wikipedia/commons/thumb/e/eb/Handicapped_Accessible_sign.svg/220px-Handicapped_Accessible_sign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286256"/>
            <a:ext cx="2928958" cy="2309815"/>
          </a:xfrm>
          <a:prstGeom prst="rect">
            <a:avLst/>
          </a:prstGeom>
          <a:noFill/>
        </p:spPr>
      </p:pic>
      <p:pic>
        <p:nvPicPr>
          <p:cNvPr id="23556" name="Picture 4" descr="http://www.dssc.org/wp-content/blogs.dir/23/files/2011/06/living-with-disabilit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4143380"/>
            <a:ext cx="2490785" cy="2428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they actually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600200"/>
            <a:ext cx="4138642" cy="4525963"/>
          </a:xfrm>
        </p:spPr>
        <p:txBody>
          <a:bodyPr/>
          <a:lstStyle/>
          <a:p>
            <a:pPr>
              <a:buNone/>
            </a:pPr>
            <a:r>
              <a:rPr lang="en-GB" u="sng" dirty="0" smtClean="0"/>
              <a:t>Services available:</a:t>
            </a:r>
          </a:p>
          <a:p>
            <a:r>
              <a:rPr lang="en-GB" sz="2400" dirty="0" smtClean="0"/>
              <a:t>Sign Language interpreting</a:t>
            </a:r>
          </a:p>
          <a:p>
            <a:r>
              <a:rPr lang="en-GB" sz="2400" dirty="0" smtClean="0"/>
              <a:t>Electronic note taker</a:t>
            </a:r>
          </a:p>
          <a:p>
            <a:r>
              <a:rPr lang="en-GB" sz="2400" dirty="0" smtClean="0"/>
              <a:t>Specialist tuition</a:t>
            </a:r>
          </a:p>
          <a:p>
            <a:r>
              <a:rPr lang="en-GB" sz="2400" dirty="0" smtClean="0"/>
              <a:t>Academic/Personal assistant</a:t>
            </a:r>
          </a:p>
          <a:p>
            <a:r>
              <a:rPr lang="en-GB" sz="2400" dirty="0" smtClean="0"/>
              <a:t>Photocopying</a:t>
            </a:r>
          </a:p>
          <a:p>
            <a:r>
              <a:rPr lang="en-GB" sz="2400" dirty="0" smtClean="0"/>
              <a:t>Specialist equipment </a:t>
            </a:r>
          </a:p>
          <a:p>
            <a:endParaRPr lang="en-GB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38642" cy="4525963"/>
          </a:xfrm>
        </p:spPr>
        <p:txBody>
          <a:bodyPr/>
          <a:lstStyle/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National Optometry Clinic</a:t>
            </a:r>
            <a:endParaRPr lang="en-GB" dirty="0"/>
          </a:p>
        </p:txBody>
      </p:sp>
      <p:pic>
        <p:nvPicPr>
          <p:cNvPr id="4" name="Content Placeholder 3" descr="o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/>
          <a:lstStyle/>
          <a:p>
            <a:r>
              <a:rPr lang="en-GB" dirty="0" smtClean="0"/>
              <a:t>It is located in DIT Kevin Street, Faculty of Science</a:t>
            </a:r>
          </a:p>
          <a:p>
            <a:r>
              <a:rPr lang="en-GB" dirty="0" smtClean="0"/>
              <a:t>It is a teaching clinic</a:t>
            </a:r>
          </a:p>
          <a:p>
            <a:r>
              <a:rPr lang="en-GB" dirty="0" smtClean="0"/>
              <a:t>It is a state of the art centre, the only one of its kind in the country</a:t>
            </a:r>
            <a:endParaRPr lang="en-GB" dirty="0"/>
          </a:p>
        </p:txBody>
      </p:sp>
      <p:pic>
        <p:nvPicPr>
          <p:cNvPr id="1026" name="Picture 2" descr="http://www.mountainwesteyecare.com/uploaded/1150/0dca0c46-631f-42e1-b3c1-87c963b61ddcEye%20Ex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286256"/>
            <a:ext cx="3786214" cy="2277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643042" y="214290"/>
            <a:ext cx="6143668" cy="19288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Why should I care?</a:t>
            </a:r>
            <a:endParaRPr lang="en-GB" sz="5400" dirty="0"/>
          </a:p>
        </p:txBody>
      </p:sp>
      <p:pic>
        <p:nvPicPr>
          <p:cNvPr id="6" name="Picture 2" descr="https://si0.twimg.com/profile_images/2551881406/duck_mascot.jpg"/>
          <p:cNvPicPr>
            <a:picLocks noChangeAspect="1" noChangeArrowheads="1"/>
          </p:cNvPicPr>
          <p:nvPr/>
        </p:nvPicPr>
        <p:blipFill>
          <a:blip r:embed="rId2"/>
          <a:srcRect l="31748" r="30047"/>
          <a:stretch>
            <a:fillRect/>
          </a:stretch>
        </p:blipFill>
        <p:spPr bwMode="auto">
          <a:xfrm rot="20466322">
            <a:off x="1215173" y="2202044"/>
            <a:ext cx="2311070" cy="365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Because free stuff and discounts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en-GB" dirty="0" smtClean="0"/>
              <a:t>Eye examinations and contact lens fittings are free of charge</a:t>
            </a:r>
          </a:p>
          <a:p>
            <a:r>
              <a:rPr lang="en-GB" dirty="0" smtClean="0"/>
              <a:t>Discounts on glasses and contact lenses</a:t>
            </a:r>
            <a:endParaRPr lang="en-GB" dirty="0"/>
          </a:p>
        </p:txBody>
      </p:sp>
      <p:pic>
        <p:nvPicPr>
          <p:cNvPr id="27650" name="Picture 2" descr="http://im.glogster.com/media/1/3/94/58/3945851.jpg"/>
          <p:cNvPicPr>
            <a:picLocks noChangeAspect="1" noChangeArrowheads="1"/>
          </p:cNvPicPr>
          <p:nvPr/>
        </p:nvPicPr>
        <p:blipFill>
          <a:blip r:embed="rId2"/>
          <a:srcRect l="12598"/>
          <a:stretch>
            <a:fillRect/>
          </a:stretch>
        </p:blipFill>
        <p:spPr bwMode="auto">
          <a:xfrm>
            <a:off x="928662" y="3500438"/>
            <a:ext cx="2684837" cy="3071810"/>
          </a:xfrm>
          <a:prstGeom prst="rect">
            <a:avLst/>
          </a:prstGeom>
          <a:noFill/>
        </p:spPr>
      </p:pic>
      <p:pic>
        <p:nvPicPr>
          <p:cNvPr id="27652" name="Picture 4" descr="http://x0a.xanga.com/d55f67e527c33270135177/m215469846.jpg"/>
          <p:cNvPicPr>
            <a:picLocks noChangeAspect="1" noChangeArrowheads="1"/>
          </p:cNvPicPr>
          <p:nvPr/>
        </p:nvPicPr>
        <p:blipFill>
          <a:blip r:embed="rId3"/>
          <a:srcRect l="9365" r="18730"/>
          <a:stretch>
            <a:fillRect/>
          </a:stretch>
        </p:blipFill>
        <p:spPr bwMode="auto">
          <a:xfrm>
            <a:off x="4357686" y="3500438"/>
            <a:ext cx="4071966" cy="30508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33333E-6 L -0.17326 -0.29398 " pathEditMode="relative" ptsTypes="AA">
                                      <p:cBhvr>
                                        <p:cTn id="24" dur="2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765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make an appointment: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Telephone: 01-402-4900</a:t>
            </a:r>
          </a:p>
          <a:p>
            <a:endParaRPr lang="en-GB" dirty="0" smtClean="0"/>
          </a:p>
          <a:p>
            <a:r>
              <a:rPr lang="en-GB" dirty="0" smtClean="0"/>
              <a:t>Email: eyeclinic@dit.ie</a:t>
            </a:r>
          </a:p>
          <a:p>
            <a:endParaRPr lang="en-GB" dirty="0" smtClean="0"/>
          </a:p>
          <a:p>
            <a:r>
              <a:rPr lang="en-GB" dirty="0" smtClean="0"/>
              <a:t>Website: www.dit.ie/eyeclinic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9698" name="Picture 2" descr="http://bloodofkittens.com/rantineminor/files/2012/09/theend03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5" name="Content Placeholder 4" descr="Asking Questions Six Typ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714488"/>
            <a:ext cx="6429420" cy="42755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Autofit/>
          </a:bodyPr>
          <a:lstStyle/>
          <a:p>
            <a:r>
              <a:rPr lang="en-GB" sz="5400" dirty="0" smtClean="0"/>
              <a:t>List of services available</a:t>
            </a:r>
            <a:br>
              <a:rPr lang="en-GB" sz="5400" dirty="0" smtClean="0"/>
            </a:br>
            <a:r>
              <a:rPr lang="en-GB" sz="5400" dirty="0" smtClean="0"/>
              <a:t>to DIT students: 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857364"/>
            <a:ext cx="4614866" cy="4786346"/>
          </a:xfrm>
        </p:spPr>
        <p:txBody>
          <a:bodyPr>
            <a:noAutofit/>
          </a:bodyPr>
          <a:lstStyle/>
          <a:p>
            <a:r>
              <a:rPr lang="en-GB" sz="2400" dirty="0" smtClean="0"/>
              <a:t>DIT Students Union(DITSU)</a:t>
            </a:r>
          </a:p>
          <a:p>
            <a:r>
              <a:rPr lang="en-GB" sz="2400" dirty="0" smtClean="0"/>
              <a:t>Health centre</a:t>
            </a:r>
          </a:p>
          <a:p>
            <a:r>
              <a:rPr lang="en-GB" sz="2400" dirty="0" smtClean="0"/>
              <a:t>Societies</a:t>
            </a:r>
          </a:p>
          <a:p>
            <a:r>
              <a:rPr lang="en-GB" sz="2400" dirty="0" smtClean="0"/>
              <a:t>DIT Financial Aid + accommodation</a:t>
            </a:r>
          </a:p>
          <a:p>
            <a:r>
              <a:rPr lang="en-GB" sz="2400" dirty="0" smtClean="0"/>
              <a:t>Mature Student Support</a:t>
            </a:r>
          </a:p>
          <a:p>
            <a:r>
              <a:rPr lang="en-GB" sz="2400" dirty="0" smtClean="0"/>
              <a:t>Library service</a:t>
            </a:r>
          </a:p>
          <a:p>
            <a:r>
              <a:rPr lang="en-GB" sz="2400" dirty="0" smtClean="0"/>
              <a:t>International Student  support</a:t>
            </a:r>
          </a:p>
          <a:p>
            <a:r>
              <a:rPr lang="en-GB" sz="2400" dirty="0" smtClean="0"/>
              <a:t>Maths learning centre</a:t>
            </a:r>
          </a:p>
          <a:p>
            <a:r>
              <a:rPr lang="en-GB" sz="2400" dirty="0" smtClean="0"/>
              <a:t>Career services</a:t>
            </a:r>
          </a:p>
          <a:p>
            <a:r>
              <a:rPr lang="en-GB" sz="2400" dirty="0" smtClean="0"/>
              <a:t>Counselling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6314" y="171448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Sports and recreation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Apprenticeships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Chaplaincy service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National Optometry Clinic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Disabilities service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Access service </a:t>
            </a:r>
            <a:endParaRPr lang="en-GB" sz="2400" dirty="0"/>
          </a:p>
        </p:txBody>
      </p:sp>
      <p:pic>
        <p:nvPicPr>
          <p:cNvPr id="2050" name="Picture 2" descr="http://dit.ie/gaeilgefheidhmeach/media/masaghaeilgefheidhmeach/images/dit-building-aungier-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5143512"/>
            <a:ext cx="2291966" cy="1571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should you know?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By the end, you should:</a:t>
            </a:r>
          </a:p>
          <a:p>
            <a:r>
              <a:rPr lang="en-GB" dirty="0" smtClean="0"/>
              <a:t>Have a overview of all services offered by DIT</a:t>
            </a:r>
          </a:p>
          <a:p>
            <a:r>
              <a:rPr lang="en-GB" dirty="0" smtClean="0"/>
              <a:t>Know how to access these services</a:t>
            </a:r>
          </a:p>
          <a:p>
            <a:r>
              <a:rPr lang="en-GB" dirty="0" smtClean="0"/>
              <a:t>Appreciate these services</a:t>
            </a:r>
          </a:p>
        </p:txBody>
      </p:sp>
      <p:pic>
        <p:nvPicPr>
          <p:cNvPr id="1026" name="Picture 2" descr="https://si0.twimg.com/profile_images/2551881406/duck_mascot.jpg"/>
          <p:cNvPicPr>
            <a:picLocks noChangeAspect="1" noChangeArrowheads="1"/>
          </p:cNvPicPr>
          <p:nvPr/>
        </p:nvPicPr>
        <p:blipFill>
          <a:blip r:embed="rId2"/>
          <a:srcRect l="31748" r="30047"/>
          <a:stretch>
            <a:fillRect/>
          </a:stretch>
        </p:blipFill>
        <p:spPr bwMode="auto">
          <a:xfrm rot="20873089">
            <a:off x="4738698" y="4081248"/>
            <a:ext cx="1710275" cy="2450778"/>
          </a:xfrm>
          <a:prstGeom prst="rect">
            <a:avLst/>
          </a:prstGeom>
          <a:noFill/>
        </p:spPr>
      </p:pic>
      <p:pic>
        <p:nvPicPr>
          <p:cNvPr id="1027" name="Picture 3" descr="C:\Users\Shartnett\AppData\Local\Microsoft\Windows\Temporary Internet Files\Content.IE5\WEAC6LIX\MC900434669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384">
            <a:off x="6257699" y="3324645"/>
            <a:ext cx="2243267" cy="20861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00826" y="3643314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 Black" pitchFamily="34" charset="0"/>
              </a:rPr>
              <a:t>There will be free stuff in this presentation!</a:t>
            </a:r>
            <a:endParaRPr lang="en-GB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901072">
            <a:off x="326696" y="1938639"/>
            <a:ext cx="87489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Lets Get </a:t>
            </a:r>
            <a:r>
              <a:rPr 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</a:t>
            </a:r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tarted!</a:t>
            </a:r>
            <a:endParaRPr 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admin.newstalk.ie/wp-content/files/2012/02/Church_a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Chaplaincy Service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chemeClr val="bg1"/>
                </a:solidFill>
              </a:rPr>
              <a:t>Mission Statement of Chaplaincy Service:</a:t>
            </a:r>
          </a:p>
          <a:p>
            <a:pPr>
              <a:buNone/>
            </a:pP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smtClean="0">
                <a:solidFill>
                  <a:schemeClr val="bg1"/>
                </a:solidFill>
              </a:rPr>
              <a:t>   </a:t>
            </a:r>
            <a:r>
              <a:rPr lang="en-GB" sz="2800" i="1" dirty="0" smtClean="0">
                <a:solidFill>
                  <a:srgbClr val="FF0000"/>
                </a:solidFill>
              </a:rPr>
              <a:t>The men &amp; women of the Chaplaincy Service, from the Christian tradition,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i="1" dirty="0" smtClean="0">
                <a:solidFill>
                  <a:srgbClr val="FF0000"/>
                </a:solidFill>
              </a:rPr>
              <a:t>empower, support and care for all in the community of the Dublin Institute of Technology, regardless of their belief.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2" descr="https://si0.twimg.com/profile_images/2551881406/duck_mascot.jpg"/>
          <p:cNvPicPr>
            <a:picLocks noChangeAspect="1" noChangeArrowheads="1"/>
          </p:cNvPicPr>
          <p:nvPr/>
        </p:nvPicPr>
        <p:blipFill>
          <a:blip r:embed="rId3"/>
          <a:srcRect l="31748" r="30047"/>
          <a:stretch>
            <a:fillRect/>
          </a:stretch>
        </p:blipFill>
        <p:spPr bwMode="auto">
          <a:xfrm>
            <a:off x="1000100" y="4214818"/>
            <a:ext cx="1710275" cy="2450778"/>
          </a:xfrm>
          <a:prstGeom prst="rect">
            <a:avLst/>
          </a:prstGeom>
          <a:noFill/>
        </p:spPr>
      </p:pic>
      <p:pic>
        <p:nvPicPr>
          <p:cNvPr id="1027" name="Picture 3" descr="C:\Users\Shartnett\AppData\Local\Microsoft\Windows\Temporary Internet Files\Content.IE5\B1J5ECNK\MC900434669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071942"/>
            <a:ext cx="1889125" cy="15144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00364" y="4357694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arrow" pitchFamily="34" charset="0"/>
              </a:rPr>
              <a:t>Why should I go to Chaplaincy?</a:t>
            </a:r>
            <a:endParaRPr lang="en-GB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4525963"/>
          </a:xfrm>
        </p:spPr>
        <p:txBody>
          <a:bodyPr/>
          <a:lstStyle/>
          <a:p>
            <a:r>
              <a:rPr lang="en-GB" dirty="0" smtClean="0"/>
              <a:t>Chaplaincy service is similar to counselling </a:t>
            </a:r>
          </a:p>
          <a:p>
            <a:r>
              <a:rPr lang="en-GB" dirty="0" smtClean="0"/>
              <a:t> They will help you with any mental, social or spiritual problem you have</a:t>
            </a:r>
          </a:p>
          <a:p>
            <a:r>
              <a:rPr lang="en-GB" dirty="0" smtClean="0"/>
              <a:t>Completely confidential</a:t>
            </a:r>
          </a:p>
          <a:p>
            <a:r>
              <a:rPr lang="en-GB" dirty="0" smtClean="0"/>
              <a:t>Help you get help</a:t>
            </a:r>
          </a:p>
          <a:p>
            <a:endParaRPr lang="en-GB" dirty="0" smtClean="0"/>
          </a:p>
        </p:txBody>
      </p:sp>
      <p:pic>
        <p:nvPicPr>
          <p:cNvPr id="2052" name="Picture 4" descr="http://tommiele.files.wordpress.com/2010/02/helping-ha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714752"/>
            <a:ext cx="4976794" cy="26728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4714884"/>
            <a:ext cx="5486400" cy="566738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>
                <a:latin typeface="Arial Black" pitchFamily="34" charset="0"/>
              </a:rPr>
              <a:t>The Chaplains of DIT</a:t>
            </a:r>
            <a:endParaRPr lang="en-GB" sz="2800" dirty="0">
              <a:latin typeface="Arial Black" pitchFamily="34" charset="0"/>
            </a:endParaRPr>
          </a:p>
        </p:txBody>
      </p:sp>
      <p:pic>
        <p:nvPicPr>
          <p:cNvPr id="5" name="Picture Placeholder 4" descr="Captur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59" r="1065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3042" y="5357826"/>
            <a:ext cx="5994422" cy="804862"/>
          </a:xfrm>
        </p:spPr>
        <p:txBody>
          <a:bodyPr/>
          <a:lstStyle/>
          <a:p>
            <a:r>
              <a:rPr lang="en-GB" dirty="0" smtClean="0"/>
              <a:t>From left to right; </a:t>
            </a:r>
            <a:r>
              <a:rPr lang="en-GB" b="1" dirty="0" smtClean="0"/>
              <a:t>Fionnuala Walsh (</a:t>
            </a:r>
            <a:r>
              <a:rPr lang="en-GB" dirty="0" smtClean="0"/>
              <a:t>Kevin Street ), </a:t>
            </a:r>
            <a:r>
              <a:rPr lang="en-GB" b="1" dirty="0" smtClean="0"/>
              <a:t>Alan Hilliard </a:t>
            </a:r>
            <a:r>
              <a:rPr lang="en-GB" dirty="0" smtClean="0"/>
              <a:t>(Bolton Street), </a:t>
            </a:r>
            <a:r>
              <a:rPr lang="en-GB" b="1" dirty="0" smtClean="0"/>
              <a:t>Mary Flanagan </a:t>
            </a:r>
            <a:r>
              <a:rPr lang="en-GB" dirty="0" smtClean="0"/>
              <a:t>(Aungier Street), </a:t>
            </a:r>
            <a:r>
              <a:rPr lang="en-GB" b="1" dirty="0" err="1" smtClean="0"/>
              <a:t>Finbarr</a:t>
            </a:r>
            <a:r>
              <a:rPr lang="en-GB" b="1" dirty="0" smtClean="0"/>
              <a:t> O'Leary </a:t>
            </a:r>
            <a:r>
              <a:rPr lang="en-GB" dirty="0" smtClean="0"/>
              <a:t>(</a:t>
            </a:r>
            <a:r>
              <a:rPr lang="en-GB" dirty="0" err="1" smtClean="0"/>
              <a:t>Cathal</a:t>
            </a:r>
            <a:r>
              <a:rPr lang="en-GB" dirty="0" smtClean="0"/>
              <a:t> </a:t>
            </a:r>
            <a:r>
              <a:rPr lang="en-GB" dirty="0" err="1" smtClean="0"/>
              <a:t>Brugha</a:t>
            </a:r>
            <a:r>
              <a:rPr lang="en-GB" dirty="0" smtClean="0"/>
              <a:t> Street)</a:t>
            </a:r>
            <a:endParaRPr lang="en-GB" b="1" dirty="0" smtClean="0"/>
          </a:p>
          <a:p>
            <a:endParaRPr lang="en-GB" b="1" dirty="0" smtClean="0"/>
          </a:p>
          <a:p>
            <a:endParaRPr lang="en-GB" dirty="0" smtClean="0"/>
          </a:p>
          <a:p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access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Website: </a:t>
            </a:r>
            <a:r>
              <a:rPr lang="en-GB" dirty="0" smtClean="0">
                <a:hlinkClick r:id="rId2"/>
              </a:rPr>
              <a:t>www.chaplaincy.dit.ie</a:t>
            </a:r>
            <a:endParaRPr lang="en-GB" dirty="0" smtClean="0"/>
          </a:p>
          <a:p>
            <a:r>
              <a:rPr lang="en-GB" dirty="0" smtClean="0"/>
              <a:t>Contact chaplains via email</a:t>
            </a:r>
          </a:p>
          <a:p>
            <a:r>
              <a:rPr lang="en-GB" dirty="0" smtClean="0"/>
              <a:t>Just call in to the office</a:t>
            </a:r>
          </a:p>
          <a:p>
            <a:endParaRPr lang="en-GB" dirty="0" smtClean="0"/>
          </a:p>
        </p:txBody>
      </p:sp>
      <p:pic>
        <p:nvPicPr>
          <p:cNvPr id="19458" name="Picture 2" descr="http://www.croninscoaches.com/images/Contact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500438"/>
            <a:ext cx="4429125" cy="2952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en-GB" dirty="0" smtClean="0"/>
              <a:t>Giving 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en-GB" dirty="0" smtClean="0"/>
              <a:t>The Chaplaincy is also involved in co-ordinating volunteering work</a:t>
            </a:r>
          </a:p>
          <a:p>
            <a:r>
              <a:rPr lang="en-GB" dirty="0" smtClean="0"/>
              <a:t>Students can use their free time to volunteer for groups like the Simon Community, Saint Vincent De Paul and various community outreach programs </a:t>
            </a:r>
            <a:endParaRPr lang="en-GB" dirty="0"/>
          </a:p>
        </p:txBody>
      </p:sp>
      <p:pic>
        <p:nvPicPr>
          <p:cNvPr id="21506" name="Picture 2" descr="http://www.threshold.ie/imglibrary/2012/07/201207051109221_m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071942"/>
            <a:ext cx="2709857" cy="2547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420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List of services available to DIT students: </vt:lpstr>
      <vt:lpstr>What should you know?</vt:lpstr>
      <vt:lpstr>Slide 4</vt:lpstr>
      <vt:lpstr>Chaplaincy Service</vt:lpstr>
      <vt:lpstr>Slide 6</vt:lpstr>
      <vt:lpstr>The Chaplains of DIT</vt:lpstr>
      <vt:lpstr>How to access it</vt:lpstr>
      <vt:lpstr>Giving Back</vt:lpstr>
      <vt:lpstr>Slide 10</vt:lpstr>
      <vt:lpstr>What do they actually do?</vt:lpstr>
      <vt:lpstr>National Optometry Clinic</vt:lpstr>
      <vt:lpstr>What is it?</vt:lpstr>
      <vt:lpstr>Why should I care?</vt:lpstr>
      <vt:lpstr>Because free stuff and discounts</vt:lpstr>
      <vt:lpstr>To make an appointment:</vt:lpstr>
      <vt:lpstr>Slide 17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Shartnett</dc:creator>
  <cp:lastModifiedBy>Shartnett</cp:lastModifiedBy>
  <cp:revision>119</cp:revision>
  <dcterms:created xsi:type="dcterms:W3CDTF">2012-10-01T19:10:26Z</dcterms:created>
  <dcterms:modified xsi:type="dcterms:W3CDTF">2014-09-08T12:14:07Z</dcterms:modified>
</cp:coreProperties>
</file>