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65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7ACF9-482B-4B8B-BE80-FA059AE59010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45BCB-11B9-4EED-AFA5-F653E51A7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97E55-E546-40CA-8E5E-5819A3B4470A}" type="datetimeFigureOut">
              <a:rPr lang="en-US" smtClean="0"/>
              <a:pPr/>
              <a:t>12/9/2013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9D751E-3559-4353-B44C-3C3B02438B2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Assignment Part III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rial Narrow" pitchFamily="34" charset="0"/>
              </a:rPr>
              <a:t>Name: Sean Hartnett</a:t>
            </a:r>
          </a:p>
          <a:p>
            <a:r>
              <a:rPr lang="en-GB" dirty="0" smtClean="0">
                <a:latin typeface="Arial Narrow" pitchFamily="34" charset="0"/>
              </a:rPr>
              <a:t>Student No.: C12425762</a:t>
            </a:r>
          </a:p>
          <a:p>
            <a:r>
              <a:rPr lang="en-GB" dirty="0" smtClean="0">
                <a:latin typeface="Arial Narrow" pitchFamily="34" charset="0"/>
              </a:rPr>
              <a:t>Case Study: Nursing </a:t>
            </a:r>
            <a:r>
              <a:rPr lang="en-GB" dirty="0" smtClean="0">
                <a:latin typeface="Arial Narrow" pitchFamily="34" charset="0"/>
              </a:rPr>
              <a:t>Home</a:t>
            </a:r>
          </a:p>
          <a:p>
            <a:r>
              <a:rPr lang="en-GB" dirty="0" smtClean="0">
                <a:latin typeface="Arial Narrow" pitchFamily="34" charset="0"/>
              </a:rPr>
              <a:t>Group 11</a:t>
            </a:r>
            <a:endParaRPr lang="en-GB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Inner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inner join joins all rows from both tables that match the join predicate into a new table</a:t>
            </a:r>
          </a:p>
          <a:p>
            <a:r>
              <a:rPr lang="en-GB" dirty="0" smtClean="0"/>
              <a:t>It gives the intersection of </a:t>
            </a:r>
            <a:r>
              <a:rPr lang="en-GB" dirty="0" smtClean="0"/>
              <a:t>the tables</a:t>
            </a:r>
            <a:endParaRPr lang="en-GB" dirty="0" smtClean="0"/>
          </a:p>
          <a:p>
            <a:r>
              <a:rPr lang="en-GB" u="sng" dirty="0" smtClean="0"/>
              <a:t>The format for an inner join: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SELECT * FROM table1 JOIN table2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ON table1.column = table2.column;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513019"/>
            <a:ext cx="8229600" cy="1143000"/>
          </a:xfrm>
        </p:spPr>
        <p:txBody>
          <a:bodyPr/>
          <a:lstStyle/>
          <a:p>
            <a:r>
              <a:rPr lang="en-GB" dirty="0" smtClean="0"/>
              <a:t>Example of Inner Join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1950" y="2568913"/>
            <a:ext cx="8427418" cy="98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8862" y="1931601"/>
            <a:ext cx="30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Query:</a:t>
            </a:r>
            <a:endParaRPr lang="en-GB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530" y="4370119"/>
            <a:ext cx="6187043" cy="200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1885" y="3735411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Result: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Outer 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outer join gives the union of tables A and B</a:t>
            </a:r>
          </a:p>
          <a:p>
            <a:r>
              <a:rPr lang="en-GB" dirty="0" smtClean="0"/>
              <a:t>It will return all the rows in each table</a:t>
            </a:r>
          </a:p>
          <a:p>
            <a:r>
              <a:rPr lang="en-GB" dirty="0" smtClean="0"/>
              <a:t>It will display nulls if there are no values in a column</a:t>
            </a:r>
          </a:p>
          <a:p>
            <a:r>
              <a:rPr lang="en-GB" u="sng" dirty="0" smtClean="0"/>
              <a:t>The format of an outer join: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SELECT * FROM table1 FULL OUTER JOIN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table 2 ON table1.column = table2.column;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485"/>
            <a:ext cx="8229600" cy="1143000"/>
          </a:xfrm>
        </p:spPr>
        <p:txBody>
          <a:bodyPr/>
          <a:lstStyle/>
          <a:p>
            <a:r>
              <a:rPr lang="en-GB" dirty="0" smtClean="0"/>
              <a:t>Example of Outer Join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10" y="2542027"/>
            <a:ext cx="8535482" cy="86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3240" y="1968468"/>
            <a:ext cx="258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Query: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990" y="4189863"/>
            <a:ext cx="7014949" cy="22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91320" y="3616657"/>
            <a:ext cx="197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sub query is a query nested inside another SQL query</a:t>
            </a:r>
          </a:p>
          <a:p>
            <a:r>
              <a:rPr lang="en-GB" dirty="0" smtClean="0"/>
              <a:t>A sub query can be nested inside a SELECT, INSERT, UPDATE, or DELETE statement</a:t>
            </a:r>
          </a:p>
          <a:p>
            <a:r>
              <a:rPr lang="en-GB" dirty="0" smtClean="0"/>
              <a:t>You can have multiple sub queries in one statement</a:t>
            </a:r>
          </a:p>
          <a:p>
            <a:r>
              <a:rPr lang="en-GB" u="sng" dirty="0" smtClean="0"/>
              <a:t>Example Format:</a:t>
            </a:r>
          </a:p>
          <a:p>
            <a:endParaRPr lang="en-GB" dirty="0" smtClean="0"/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SELECT * FROM table1 WHERE coulumn1 IN (SELECT column1 FROM table1 WHERE column2 &gt; 1000);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133"/>
            <a:ext cx="8229600" cy="1143000"/>
          </a:xfrm>
        </p:spPr>
        <p:txBody>
          <a:bodyPr/>
          <a:lstStyle/>
          <a:p>
            <a:r>
              <a:rPr lang="en-GB" dirty="0" smtClean="0"/>
              <a:t>Example 1 of Sub Query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546" y="2374709"/>
            <a:ext cx="8434317" cy="102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377" y="1842449"/>
            <a:ext cx="206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Query: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263" y="3603009"/>
            <a:ext cx="15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Result: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927" y="4189684"/>
            <a:ext cx="4043860" cy="214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417485"/>
            <a:ext cx="8229600" cy="1143000"/>
          </a:xfrm>
        </p:spPr>
        <p:txBody>
          <a:bodyPr/>
          <a:lstStyle/>
          <a:p>
            <a:r>
              <a:rPr lang="en-GB" dirty="0" smtClean="0"/>
              <a:t>Example 2 of Sub Query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2360" y="2715906"/>
            <a:ext cx="8355887" cy="95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3206" y="2060812"/>
            <a:ext cx="211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Query: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4148" y="3875965"/>
            <a:ext cx="222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Result: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007" y="4594747"/>
            <a:ext cx="3407388" cy="50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7" y="280090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670</TotalTime>
  <Words>215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Assignment Part III</vt:lpstr>
      <vt:lpstr>Inner Join</vt:lpstr>
      <vt:lpstr>Example of Inner Join</vt:lpstr>
      <vt:lpstr>Outer Join</vt:lpstr>
      <vt:lpstr>Example of Outer Join</vt:lpstr>
      <vt:lpstr>Sub Query</vt:lpstr>
      <vt:lpstr>Example 1 of Sub Query</vt:lpstr>
      <vt:lpstr>Example 2 of Sub Query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Shartnett</dc:creator>
  <cp:lastModifiedBy>Shartnett</cp:lastModifiedBy>
  <cp:revision>52</cp:revision>
  <dcterms:created xsi:type="dcterms:W3CDTF">2013-12-07T11:24:35Z</dcterms:created>
  <dcterms:modified xsi:type="dcterms:W3CDTF">2013-12-09T15:19:54Z</dcterms:modified>
</cp:coreProperties>
</file>