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0"/>
    <p:restoredTop sz="94586"/>
  </p:normalViewPr>
  <p:slideViewPr>
    <p:cSldViewPr snapToGrid="0" snapToObjects="1">
      <p:cViewPr varScale="1">
        <p:scale>
          <a:sx n="92" d="100"/>
          <a:sy n="92" d="100"/>
        </p:scale>
        <p:origin x="18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DCB8-108F-A043-8DCF-FB5373E65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9147E-C301-F449-B552-64AA8EBF1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103DC-1FC8-5A45-A7E1-C9FE01B9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3AC2-7293-FD46-9C3F-12C5E50C9F6E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658CF-0A3B-3B46-9529-84D8AC70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A3E89-A989-D34C-8CCE-25759381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6E52-4FD1-0B4B-B589-AFAE7A21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0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AB9E-F2C0-4B4F-BF99-97D4BAF2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CEF43-FC43-6048-8F3F-EC7878179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E1C64-D688-E148-A7A3-64ADEB15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3AC2-7293-FD46-9C3F-12C5E50C9F6E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F31F8-6F6B-5C41-AEA2-1C28D54F6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52B9C-4CFC-6545-8D6B-E48E0709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6E52-4FD1-0B4B-B589-AFAE7A21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7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7A0404-05C6-E349-B088-0F96DDAB8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8842B-4D99-1B45-B518-D6E66AEB1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A56D7-D430-8D42-AC38-7C90F02D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3AC2-7293-FD46-9C3F-12C5E50C9F6E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30AA-87F8-D34E-8028-6049BBFF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1B76E-73C1-0448-8926-3D9B97E3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6E52-4FD1-0B4B-B589-AFAE7A21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8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95DC-6B59-8649-ADA2-2AB7C8D8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1A1CC-647A-F34A-A1FF-DBF334B06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342FD-0477-0944-B5E8-CD2E1F07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3AC2-7293-FD46-9C3F-12C5E50C9F6E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390A6-D44E-8B44-B625-A1C2A6B3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DC046-8BD5-C941-8F5E-C6D9DFD6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6E52-4FD1-0B4B-B589-AFAE7A21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9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D415-3AB6-9B44-AC64-D1555FDC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9BB2B-73D4-2A46-B729-EBBBFFFC5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DB113-446C-D343-8F5A-5984F1B3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3AC2-7293-FD46-9C3F-12C5E50C9F6E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7DF52-0A8D-9D4F-9212-37354392E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810C3-DD1C-E24C-9E31-8E505597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6E52-4FD1-0B4B-B589-AFAE7A21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6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B187-D79C-D840-90BE-6749A50E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8E432-ABEE-3E4F-987F-7E3E13C72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91DFC-2A39-CC43-AF1C-365269B7B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00E95-AD22-814D-8351-4DF26A0A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3AC2-7293-FD46-9C3F-12C5E50C9F6E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662FE-98FE-9242-8075-B3716F6A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87CF8-FE66-BB4E-A7A0-430D7004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6E52-4FD1-0B4B-B589-AFAE7A21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2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324D1-7C92-8E43-B965-CF332721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AF21B-8E3F-FF49-B62D-F64D5F0A6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36CE7-7338-FC4A-82B8-49B1977C9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3E40D-F164-B448-AEFF-BB5BA9860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C0B28-ECDF-1141-9A56-6185A94C4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61732-C5FF-A542-8CFE-5F44EE1A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3AC2-7293-FD46-9C3F-12C5E50C9F6E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989369-DCB3-4B4C-8128-2633F75B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9D6C1-0FBD-FE45-ACEB-FB1949B2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6E52-4FD1-0B4B-B589-AFAE7A21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3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0DF8-0A64-7E43-81A6-B2034115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371D8-ED7F-8D41-A32B-111839FA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3AC2-7293-FD46-9C3F-12C5E50C9F6E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2FF83-1D98-3A4C-BAFA-9AFAA89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22131-9542-6541-8874-C84B25A8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6E52-4FD1-0B4B-B589-AFAE7A21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8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C3BB5-1145-634E-A511-37D68097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3AC2-7293-FD46-9C3F-12C5E50C9F6E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E2587-4D37-2945-8D10-D75904BF5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D5B32-66F1-8148-982A-04FAA817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6E52-4FD1-0B4B-B589-AFAE7A21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35D9-713B-9F42-A0A1-6062786A8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C2DA6-8F53-D742-8298-11059C83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F68EA-3A4F-E84C-BBE8-EE8D1FC07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1F156-4D30-0B4F-B1DC-B548CEBA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3AC2-7293-FD46-9C3F-12C5E50C9F6E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77FA1-774E-F84E-9AC2-618FCD1F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F62B4-0988-984E-81E1-4ECD5AB8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6E52-4FD1-0B4B-B589-AFAE7A21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4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67A8-353D-534E-BB88-E3CA3C41F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FBE5EE-8400-AC49-B13F-C583F37ED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EC2A7-AB60-024B-BF8D-3B59171DE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181BF-95C3-3E48-BB38-81C460C0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3AC2-7293-FD46-9C3F-12C5E50C9F6E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39A36-B7FE-4041-B10E-A60626DD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27720-FC80-A345-801E-D30FAF43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6E52-4FD1-0B4B-B589-AFAE7A21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7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A34950-4932-9F4A-A38A-658886BE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5ECAC-08A5-6343-B708-7B3DF5347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0563E-4A61-CB43-B9CD-1F3868F7D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13AC2-7293-FD46-9C3F-12C5E50C9F6E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61B4B-9192-D045-B9F1-5EA92DA47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A0AA4-D96C-8947-BE66-23F3559EF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06E52-4FD1-0B4B-B589-AFAE7A21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7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E331-6137-124A-853B-079BA781C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Retention</a:t>
            </a:r>
          </a:p>
        </p:txBody>
      </p:sp>
    </p:spTree>
    <p:extLst>
      <p:ext uri="{BB962C8B-B14F-4D97-AF65-F5344CB8AC3E}">
        <p14:creationId xmlns:p14="http://schemas.microsoft.com/office/powerpoint/2010/main" val="2800835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2872-BFD8-C44B-A7DD-E2212952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showing the </a:t>
            </a:r>
            <a:r>
              <a:rPr lang="en-US" dirty="0" err="1"/>
              <a:t>corelation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7320D7F-C387-694E-B87D-5C29648696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065" y="1825625"/>
            <a:ext cx="424187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30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7839-AA4B-454E-AED4-29243422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DEC56-73C9-9649-9999-B43AC5838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0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939C-972B-024A-85FE-5C016240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hHeatmap</a:t>
            </a:r>
            <a:r>
              <a:rPr lang="en-US" dirty="0"/>
              <a:t> representing Null values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05804C-B552-9F4A-BD4F-F070862B07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464" y="1825625"/>
            <a:ext cx="162907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14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A803-B141-BD49-8696-AD822768D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visulaization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E2BDCEC-904D-2B46-9053-B43A8E4AFC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850" y="2337594"/>
            <a:ext cx="49403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8B7E7F-226E-BD41-825B-0345424CC622}"/>
              </a:ext>
            </a:extLst>
          </p:cNvPr>
          <p:cNvSpPr txBox="1"/>
          <p:nvPr/>
        </p:nvSpPr>
        <p:spPr>
          <a:xfrm flipV="1">
            <a:off x="1828800" y="5892307"/>
            <a:ext cx="866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7E8B76-2982-8148-89AE-83C3DB26A7C0}"/>
              </a:ext>
            </a:extLst>
          </p:cNvPr>
          <p:cNvSpPr txBox="1"/>
          <p:nvPr/>
        </p:nvSpPr>
        <p:spPr>
          <a:xfrm>
            <a:off x="2428875" y="589230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Males-88,Females-181</a:t>
            </a:r>
          </a:p>
        </p:txBody>
      </p:sp>
    </p:spTree>
    <p:extLst>
      <p:ext uri="{BB962C8B-B14F-4D97-AF65-F5344CB8AC3E}">
        <p14:creationId xmlns:p14="http://schemas.microsoft.com/office/powerpoint/2010/main" val="300480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3989-D1BE-5D49-A5A2-A3845A59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city do you shop online from?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76DDFFD-D812-FC42-A661-F666FD45DD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2331244"/>
            <a:ext cx="5067300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3E323C-6C1C-1E4A-A53D-0978212DDBF6}"/>
              </a:ext>
            </a:extLst>
          </p:cNvPr>
          <p:cNvSpPr txBox="1"/>
          <p:nvPr/>
        </p:nvSpPr>
        <p:spPr>
          <a:xfrm>
            <a:off x="1129553" y="6131859"/>
            <a:ext cx="1106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above observation we can see highest no of people shopping is the highest in Delhi and least in </a:t>
            </a:r>
            <a:r>
              <a:rPr lang="en-US" dirty="0" err="1"/>
              <a:t>Bulandshahr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72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B3C5-814F-3047-864C-A7E2D337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Since How Long You are Shopping Online ?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6EA0A83-3CB2-4D43-9A8F-CAE0F1BD03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850" y="2337594"/>
            <a:ext cx="49403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96E798-CFF3-C040-876F-08339FECD120}"/>
              </a:ext>
            </a:extLst>
          </p:cNvPr>
          <p:cNvSpPr txBox="1"/>
          <p:nvPr/>
        </p:nvSpPr>
        <p:spPr>
          <a:xfrm>
            <a:off x="1257300" y="5664994"/>
            <a:ext cx="1009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rom the above observation 98 people are shopping above 4 years and 16 people are shopping in the range of 1-2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9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86EF-E836-AC42-9A70-1F7D1DE8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How do you access the internet while shopping on-line?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79574B6-B8BA-A348-A33A-3416E87DCE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850" y="2337594"/>
            <a:ext cx="49403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C5D1D4-552F-204B-8509-B2FB82DB59C2}"/>
              </a:ext>
            </a:extLst>
          </p:cNvPr>
          <p:cNvSpPr txBox="1"/>
          <p:nvPr/>
        </p:nvSpPr>
        <p:spPr>
          <a:xfrm>
            <a:off x="838200" y="5444569"/>
            <a:ext cx="1135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the above observation 142+47(189) people use </a:t>
            </a:r>
            <a:r>
              <a:rPr lang="en-IN" dirty="0" err="1"/>
              <a:t>moblie</a:t>
            </a:r>
            <a:r>
              <a:rPr lang="en-IN" dirty="0"/>
              <a:t> internet for on-line shopping,76 people use </a:t>
            </a:r>
            <a:r>
              <a:rPr lang="en-IN" dirty="0" err="1"/>
              <a:t>wifi</a:t>
            </a:r>
            <a:r>
              <a:rPr lang="en-IN" dirty="0"/>
              <a:t> and 4 people use dial-up sources for on-line shopping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9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70ED-5E12-7C47-89FF-1E9C5F2A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representation of skewness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78EE8B8-4CB1-7B45-93C6-CAD121F39C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850" y="2426494"/>
            <a:ext cx="49403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15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658F-FD45-1643-9216-3A5F349E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showing the removal of skewness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ABB1543-C75D-804B-8D32-D0C66AF2CF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850" y="2426494"/>
            <a:ext cx="49403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065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E80F-4A4F-3343-8365-845A333C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Box-Plot showing the presence of outlier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53037F4-A2B6-EE41-B2E0-F4A8433097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2426494"/>
            <a:ext cx="50038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895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130</Words>
  <Application>Microsoft Macintosh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Customer Retention</vt:lpstr>
      <vt:lpstr>hHeatmap representing Null values</vt:lpstr>
      <vt:lpstr>Data visulaization</vt:lpstr>
      <vt:lpstr>Which city do you shop online from?</vt:lpstr>
      <vt:lpstr>Since How Long You are Shopping Online ?</vt:lpstr>
      <vt:lpstr> How do you access the internet while shopping on-line?</vt:lpstr>
      <vt:lpstr>Graphical representation of skewness</vt:lpstr>
      <vt:lpstr>Graph showing the removal of skewness</vt:lpstr>
      <vt:lpstr>Box-Plot showing the presence of outlier</vt:lpstr>
      <vt:lpstr>Heat map showing the corelation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</dc:title>
  <dc:creator>ez5725</dc:creator>
  <cp:lastModifiedBy>ez5725</cp:lastModifiedBy>
  <cp:revision>1</cp:revision>
  <dcterms:created xsi:type="dcterms:W3CDTF">2021-11-28T09:59:41Z</dcterms:created>
  <dcterms:modified xsi:type="dcterms:W3CDTF">2021-11-28T13:02:38Z</dcterms:modified>
</cp:coreProperties>
</file>