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5" r:id="rId3"/>
    <p:sldId id="276" r:id="rId4"/>
    <p:sldId id="277" r:id="rId5"/>
    <p:sldId id="278" r:id="rId6"/>
    <p:sldId id="269" r:id="rId7"/>
    <p:sldId id="283" r:id="rId8"/>
    <p:sldId id="279" r:id="rId9"/>
    <p:sldId id="274" r:id="rId10"/>
    <p:sldId id="286" r:id="rId11"/>
    <p:sldId id="287" r:id="rId12"/>
    <p:sldId id="289" r:id="rId13"/>
    <p:sldId id="290" r:id="rId14"/>
    <p:sldId id="280" r:id="rId15"/>
    <p:sldId id="281" r:id="rId16"/>
    <p:sldId id="291" r:id="rId17"/>
    <p:sldId id="292" r:id="rId18"/>
    <p:sldId id="282" r:id="rId19"/>
    <p:sldId id="284"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89" autoAdjust="0"/>
    <p:restoredTop sz="94660"/>
  </p:normalViewPr>
  <p:slideViewPr>
    <p:cSldViewPr>
      <p:cViewPr varScale="1">
        <p:scale>
          <a:sx n="96" d="100"/>
          <a:sy n="96" d="100"/>
        </p:scale>
        <p:origin x="192" y="5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D2430375-0F29-4591-AAE4-CB3B30C4B793}" type="presOf" srcId="{EA587102-578B-46F3-8D9E-CEC48527A898}" destId="{67971461-EE07-4B5E-A0C3-A166C6559682}"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3/9/22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3/9/22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3/9/22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3/9/22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3/9/22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3/9/22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3/9/22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3/9/22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3/9/22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3/9/22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3/9/22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3/9/22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SHARANYA SUSHEEL</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R="0" lvl="0">
              <a:lnSpc>
                <a:spcPct val="107000"/>
              </a:lnSpc>
              <a:spcBef>
                <a:spcPts val="0"/>
              </a:spcBef>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a:bodyPr>
          <a:lstStyle/>
          <a:p>
            <a:r>
              <a:rPr lang="en-IN" dirty="0"/>
              <a:t>Hardware technology being used.</a:t>
            </a:r>
          </a:p>
          <a:p>
            <a:pPr marL="0" indent="0">
              <a:buNone/>
            </a:pPr>
            <a:r>
              <a:rPr lang="en-IN" dirty="0"/>
              <a:t>	RAM 	: 8 GB</a:t>
            </a:r>
          </a:p>
          <a:p>
            <a:pPr marL="0" indent="0">
              <a:buNone/>
            </a:pPr>
            <a:r>
              <a:rPr lang="en-IN" dirty="0"/>
              <a:t>	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1026" name="Picture 2">
            <a:extLst>
              <a:ext uri="{FF2B5EF4-FFF2-40B4-BE49-F238E27FC236}">
                <a16:creationId xmlns:a16="http://schemas.microsoft.com/office/drawing/2014/main" id="{FA9EA400-9F13-7545-A7A8-05927152C8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963" y="1822450"/>
            <a:ext cx="4711700" cy="321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102</TotalTime>
  <Words>1399</Words>
  <Application>Microsoft Macintosh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WORD AND CHARACTER COUNT</vt:lpstr>
      <vt:lpstr>RATINGS PLOT</vt:lpstr>
      <vt:lpstr>BAR PLOTS</vt:lpstr>
      <vt:lpstr>Count Plots</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ez5725</cp:lastModifiedBy>
  <cp:revision>15</cp:revision>
  <dcterms:created xsi:type="dcterms:W3CDTF">2021-12-26T03:23:22Z</dcterms:created>
  <dcterms:modified xsi:type="dcterms:W3CDTF">2022-03-09T05:57:25Z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