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2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3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8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8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7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0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dobe Caslon Pro" panose="0205050205050A020403" pitchFamily="18" charset="0"/>
              </a:rPr>
              <a:t>Automated Car Parking System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No: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anose="0205050205050A020403" pitchFamily="18" charset="0"/>
              </a:rPr>
              <a:t>Group Members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Sharuka Thirimanne		BSC/EE/2016/02/0009</a:t>
            </a:r>
          </a:p>
          <a:p>
            <a:r>
              <a:rPr lang="en-US" dirty="0" smtClean="0"/>
              <a:t>Chamil Weerasinghe		BSC/EE/2016/02/0002</a:t>
            </a:r>
          </a:p>
          <a:p>
            <a:r>
              <a:rPr lang="en-US" dirty="0" smtClean="0"/>
              <a:t>Harsha Weerasinghe		BSC/EE/2016/02/0025</a:t>
            </a:r>
          </a:p>
          <a:p>
            <a:r>
              <a:rPr lang="en-US" dirty="0" smtClean="0"/>
              <a:t>Uminda </a:t>
            </a:r>
            <a:r>
              <a:rPr lang="en-US" dirty="0" err="1" smtClean="0"/>
              <a:t>Karunarathne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BSC/EE/2016/02/0014</a:t>
            </a:r>
            <a:endParaRPr lang="en-US" dirty="0" smtClean="0"/>
          </a:p>
          <a:p>
            <a:r>
              <a:rPr lang="en-US" dirty="0" smtClean="0"/>
              <a:t>Nadeeshika Weerasinghe	BSC/EE/2016/02/0072</a:t>
            </a:r>
          </a:p>
          <a:p>
            <a:r>
              <a:rPr lang="en-US" dirty="0" smtClean="0"/>
              <a:t>Lanka Dissanayake		BSC/EE/2016/02/0054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– Automated Car Parking System</a:t>
            </a:r>
            <a:endParaRPr lang="en-US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 to manage the parking system by indicating vacant parking slots</a:t>
            </a:r>
          </a:p>
          <a:p>
            <a:r>
              <a:rPr lang="en-US" dirty="0" smtClean="0"/>
              <a:t>Using software solutions combining with electronic components</a:t>
            </a:r>
          </a:p>
          <a:p>
            <a:r>
              <a:rPr lang="en-US" dirty="0" smtClean="0"/>
              <a:t>From this kind of a system, parking will be an easy and secured for both customer and staff.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&amp; Solution</a:t>
            </a:r>
            <a:endParaRPr lang="en-US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software solutions combining with electronic components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52" y="2444113"/>
            <a:ext cx="5468586" cy="44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557" y="513510"/>
            <a:ext cx="6821769" cy="59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157" y="2585811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en-US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41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Valuable features</a:t>
            </a:r>
            <a:endParaRPr lang="en-US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less manpower.</a:t>
            </a:r>
          </a:p>
          <a:p>
            <a:r>
              <a:rPr lang="en-US" dirty="0" smtClean="0"/>
              <a:t>No wastage of time.</a:t>
            </a:r>
          </a:p>
          <a:p>
            <a:r>
              <a:rPr lang="en-US" dirty="0" smtClean="0"/>
              <a:t>The system is secured.</a:t>
            </a:r>
          </a:p>
          <a:p>
            <a:r>
              <a:rPr lang="en-US" dirty="0" smtClean="0"/>
              <a:t>Keep all records properly and easy to identify the person and his details.</a:t>
            </a:r>
          </a:p>
          <a:p>
            <a:r>
              <a:rPr lang="en-US" dirty="0" smtClean="0"/>
              <a:t>Customer can see whether there is vacant slots before entering to the  car park.</a:t>
            </a:r>
          </a:p>
          <a:p>
            <a:r>
              <a:rPr lang="en-US" dirty="0" smtClean="0"/>
              <a:t>If customer exceeds his booked time period an automatically email will be sent to the customer and at last total cost add in bill.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1" y="2683782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&amp; Answers</a:t>
            </a:r>
            <a:endParaRPr lang="en-US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 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1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144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Caslon Pro</vt:lpstr>
      <vt:lpstr>Arial</vt:lpstr>
      <vt:lpstr>Calibri</vt:lpstr>
      <vt:lpstr>Calibri Light</vt:lpstr>
      <vt:lpstr>Office Theme</vt:lpstr>
      <vt:lpstr>Automated Car Parking System</vt:lpstr>
      <vt:lpstr>Group Members</vt:lpstr>
      <vt:lpstr>Introduction – Automated Car Parking System</vt:lpstr>
      <vt:lpstr>Architecture &amp; Solution</vt:lpstr>
      <vt:lpstr>PowerPoint Presentation</vt:lpstr>
      <vt:lpstr>Demonstration</vt:lpstr>
      <vt:lpstr>Marketing Valuable features</vt:lpstr>
      <vt:lpstr>Questions &amp; Answers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Car Parking System</dc:title>
  <dc:creator>Harsha Weerasinghe</dc:creator>
  <cp:lastModifiedBy>Harsha Weerasinghe</cp:lastModifiedBy>
  <cp:revision>13</cp:revision>
  <dcterms:created xsi:type="dcterms:W3CDTF">2018-09-19T03:08:02Z</dcterms:created>
  <dcterms:modified xsi:type="dcterms:W3CDTF">2018-09-28T02:54:31Z</dcterms:modified>
</cp:coreProperties>
</file>