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9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E5D0DFB2-55F0-4FEF-BBAE-4B5DE4881CA0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11211721-FE18-4F33-B5E6-B3FE4E59A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867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0DFB2-55F0-4FEF-BBAE-4B5DE4881CA0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11721-FE18-4F33-B5E6-B3FE4E59A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494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0DFB2-55F0-4FEF-BBAE-4B5DE4881CA0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11721-FE18-4F33-B5E6-B3FE4E59A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9935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0DFB2-55F0-4FEF-BBAE-4B5DE4881CA0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11721-FE18-4F33-B5E6-B3FE4E59A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2258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0DFB2-55F0-4FEF-BBAE-4B5DE4881CA0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11721-FE18-4F33-B5E6-B3FE4E59A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2788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0DFB2-55F0-4FEF-BBAE-4B5DE4881CA0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11721-FE18-4F33-B5E6-B3FE4E59A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5721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0DFB2-55F0-4FEF-BBAE-4B5DE4881CA0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11721-FE18-4F33-B5E6-B3FE4E59A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008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E5D0DFB2-55F0-4FEF-BBAE-4B5DE4881CA0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11721-FE18-4F33-B5E6-B3FE4E59A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428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E5D0DFB2-55F0-4FEF-BBAE-4B5DE4881CA0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11721-FE18-4F33-B5E6-B3FE4E59A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184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0DFB2-55F0-4FEF-BBAE-4B5DE4881CA0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11721-FE18-4F33-B5E6-B3FE4E59A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379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0DFB2-55F0-4FEF-BBAE-4B5DE4881CA0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11721-FE18-4F33-B5E6-B3FE4E59A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358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0DFB2-55F0-4FEF-BBAE-4B5DE4881CA0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11721-FE18-4F33-B5E6-B3FE4E59A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556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0DFB2-55F0-4FEF-BBAE-4B5DE4881CA0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11721-FE18-4F33-B5E6-B3FE4E59A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272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0DFB2-55F0-4FEF-BBAE-4B5DE4881CA0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11721-FE18-4F33-B5E6-B3FE4E59A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370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0DFB2-55F0-4FEF-BBAE-4B5DE4881CA0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11721-FE18-4F33-B5E6-B3FE4E59A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379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0DFB2-55F0-4FEF-BBAE-4B5DE4881CA0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11721-FE18-4F33-B5E6-B3FE4E59A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318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0DFB2-55F0-4FEF-BBAE-4B5DE4881CA0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11721-FE18-4F33-B5E6-B3FE4E59A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027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E5D0DFB2-55F0-4FEF-BBAE-4B5DE4881CA0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11211721-FE18-4F33-B5E6-B3FE4E59A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290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F1A5A-44C8-8A87-5936-97D7DE7E8D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8357" y="960480"/>
            <a:ext cx="8825658" cy="2677648"/>
          </a:xfrm>
        </p:spPr>
        <p:txBody>
          <a:bodyPr/>
          <a:lstStyle/>
          <a:p>
            <a:pPr algn="ctr"/>
            <a:r>
              <a:rPr lang="en-US" sz="4800" dirty="0">
                <a:latin typeface="Arial Black" panose="020B0A04020102020204" pitchFamily="34" charset="0"/>
              </a:rPr>
              <a:t>TO SUPPLY LEFTOVER FOOD TO POOR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7B34E1-FFAE-D640-082F-1D086F2F94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3115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EBDA2-719C-8F3C-89B5-F3803087F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 PAGE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C1C6CE-4D70-AC12-FD12-1244DFE0122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CREATION A HOME PAGE </a:t>
            </a:r>
          </a:p>
        </p:txBody>
      </p:sp>
    </p:spTree>
    <p:extLst>
      <p:ext uri="{BB962C8B-B14F-4D97-AF65-F5344CB8AC3E}">
        <p14:creationId xmlns:p14="http://schemas.microsoft.com/office/powerpoint/2010/main" val="1879957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E02E3-600F-BF9E-83E1-684971124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7CB82C-73FE-379F-BE6F-990A3015923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CREATING A DEVELOPER ACCOUNT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ACCOUNT ACTIVATION</a:t>
            </a:r>
          </a:p>
        </p:txBody>
      </p:sp>
    </p:spTree>
    <p:extLst>
      <p:ext uri="{BB962C8B-B14F-4D97-AF65-F5344CB8AC3E}">
        <p14:creationId xmlns:p14="http://schemas.microsoft.com/office/powerpoint/2010/main" val="1937715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2D9FC-7750-324F-25C3-BFFCE6A16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90D74D-CCDE-15AD-266A-14561F9952B0}"/>
              </a:ext>
            </a:extLst>
          </p:cNvPr>
          <p:cNvSpPr txBox="1"/>
          <p:nvPr/>
        </p:nvSpPr>
        <p:spPr>
          <a:xfrm>
            <a:off x="704539" y="3043003"/>
            <a:ext cx="10313233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CREATE VENUE OBJECT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CREATE DROP-OFF POINT OBJECT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CREATE TASK OBJECT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CREATE VOLUNTEER OBJECT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CREATE EXECUTION DETAILS OBJECT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292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87EF5-7207-B8EA-52DD-EBA7F2CD3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E88C45-6F35-CA80-E239-354F47DCA5E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CREATING A CUSTOM TAB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CREATING REMAINING TABS</a:t>
            </a:r>
          </a:p>
        </p:txBody>
      </p:sp>
    </p:spTree>
    <p:extLst>
      <p:ext uri="{BB962C8B-B14F-4D97-AF65-F5344CB8AC3E}">
        <p14:creationId xmlns:p14="http://schemas.microsoft.com/office/powerpoint/2010/main" val="23093311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E0703-86AB-68B4-3690-EA261166C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LIGHTNING APP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C5BC53-7BB0-BAC3-8EE0-9A2FD8772E1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CREATE A LIGHTNING APP</a:t>
            </a:r>
          </a:p>
        </p:txBody>
      </p:sp>
    </p:spTree>
    <p:extLst>
      <p:ext uri="{BB962C8B-B14F-4D97-AF65-F5344CB8AC3E}">
        <p14:creationId xmlns:p14="http://schemas.microsoft.com/office/powerpoint/2010/main" val="2964163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56248-F049-79DB-93D5-BBFFC60CB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FIELDS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E23200-E7CC-B9D1-ACAF-86AE4CB409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54955" y="3768152"/>
            <a:ext cx="8825659" cy="247650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CREATION OF RELATIONSHIP FIELDS IN OBJECT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CREATION OF FIELDS FOR VENUE OBJECT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CREATION OF FIELDS FOR THE DROP-OFF POINT OBJECT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CREATION OF FIELDS FOR THE TASK OBJECT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CREATION OF FIELDS FOR THE EXECTION DETAILS OBJECT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8269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DDC93-249E-CFA7-8E14-BA8473920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150" y="908806"/>
            <a:ext cx="4351025" cy="1159837"/>
          </a:xfrm>
        </p:spPr>
        <p:txBody>
          <a:bodyPr/>
          <a:lstStyle/>
          <a:p>
            <a:r>
              <a:rPr lang="en-US" dirty="0"/>
              <a:t>FLOWS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DCF4E0-8FF7-7349-7404-ED9A175C03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20805" y="908806"/>
            <a:ext cx="3757545" cy="1219799"/>
          </a:xfrm>
        </p:spPr>
        <p:txBody>
          <a:bodyPr>
            <a:normAutofit/>
          </a:bodyPr>
          <a:lstStyle/>
          <a:p>
            <a:r>
              <a:rPr lang="en-US" sz="3200" dirty="0"/>
              <a:t>TRIGGER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CC9117-ECFC-02EA-B914-605149FBE045}"/>
              </a:ext>
            </a:extLst>
          </p:cNvPr>
          <p:cNvSpPr txBox="1"/>
          <p:nvPr/>
        </p:nvSpPr>
        <p:spPr>
          <a:xfrm>
            <a:off x="855150" y="2413416"/>
            <a:ext cx="48111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CREATE FLOW TO CREATE A RECORD IN VENUE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03E23F-53B4-FAD8-D1FA-8A5057042C36}"/>
              </a:ext>
            </a:extLst>
          </p:cNvPr>
          <p:cNvSpPr txBox="1"/>
          <p:nvPr/>
        </p:nvSpPr>
        <p:spPr>
          <a:xfrm>
            <a:off x="6775554" y="2293494"/>
            <a:ext cx="481113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CREATE A TRIGGER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TRIGGER CODE IN DEVELOPER OPTION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876242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C1598-2DD8-D772-1B02-2956A2911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239" y="758904"/>
            <a:ext cx="4351025" cy="1264768"/>
          </a:xfrm>
        </p:spPr>
        <p:txBody>
          <a:bodyPr/>
          <a:lstStyle/>
          <a:p>
            <a:r>
              <a:rPr lang="en-US" sz="2800" dirty="0"/>
              <a:t>CREATION OF USER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0057AA-29C9-A6F1-D6C9-218B1C26B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30864" y="1015610"/>
            <a:ext cx="3757545" cy="751356"/>
          </a:xfrm>
        </p:spPr>
        <p:txBody>
          <a:bodyPr>
            <a:normAutofit/>
          </a:bodyPr>
          <a:lstStyle/>
          <a:p>
            <a:r>
              <a:rPr lang="en-US" sz="2800" dirty="0"/>
              <a:t>PUBLIC GROUPS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C7BB77-4C0D-08C2-51E1-6C97D017428B}"/>
              </a:ext>
            </a:extLst>
          </p:cNvPr>
          <p:cNvSpPr txBox="1"/>
          <p:nvPr/>
        </p:nvSpPr>
        <p:spPr>
          <a:xfrm>
            <a:off x="720239" y="2623836"/>
            <a:ext cx="514091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CREATION OF USER 1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CREATION OF USER 2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AECDA8-8B23-1874-2127-3529C2A6A110}"/>
              </a:ext>
            </a:extLst>
          </p:cNvPr>
          <p:cNvSpPr txBox="1"/>
          <p:nvPr/>
        </p:nvSpPr>
        <p:spPr>
          <a:xfrm>
            <a:off x="6794830" y="2746946"/>
            <a:ext cx="467693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CREATION OF PUBLIC GROUP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CREATION OF PUBLIC GROUP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626453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5103E-32B4-971C-5207-09A1BAA8B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171" y="1088687"/>
            <a:ext cx="4351025" cy="500270"/>
          </a:xfrm>
        </p:spPr>
        <p:txBody>
          <a:bodyPr/>
          <a:lstStyle/>
          <a:p>
            <a:r>
              <a:rPr lang="en-US" dirty="0"/>
              <a:t>DASHBOARDS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CD7956-8DD6-E496-D5E2-5C2A724DFF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80765" y="1060460"/>
            <a:ext cx="3757545" cy="515261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SHARING RULES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00B11C-FFB0-A8A0-C2FB-BA786A058CC4}"/>
              </a:ext>
            </a:extLst>
          </p:cNvPr>
          <p:cNvSpPr txBox="1"/>
          <p:nvPr/>
        </p:nvSpPr>
        <p:spPr>
          <a:xfrm>
            <a:off x="944380" y="1978702"/>
            <a:ext cx="484182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>
                    <a:lumMod val="95000"/>
                  </a:schemeClr>
                </a:solidFill>
              </a:rPr>
              <a:t>ADDING VENUE , DROP POINT,VOLUNTEER TASK,ADDING A PICTURE TO DASHBOARD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5D9E07-7DCD-415E-E787-7160E250FD22}"/>
              </a:ext>
            </a:extLst>
          </p:cNvPr>
          <p:cNvSpPr txBox="1"/>
          <p:nvPr/>
        </p:nvSpPr>
        <p:spPr>
          <a:xfrm>
            <a:off x="6535795" y="1978702"/>
            <a:ext cx="46668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CREATE A SHARING RULES</a:t>
            </a:r>
          </a:p>
        </p:txBody>
      </p:sp>
    </p:spTree>
    <p:extLst>
      <p:ext uri="{BB962C8B-B14F-4D97-AF65-F5344CB8AC3E}">
        <p14:creationId xmlns:p14="http://schemas.microsoft.com/office/powerpoint/2010/main" val="25212664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27</TotalTime>
  <Words>150</Words>
  <Application>Microsoft Office PowerPoint</Application>
  <PresentationFormat>Widescreen</PresentationFormat>
  <Paragraphs>38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Arial Black</vt:lpstr>
      <vt:lpstr>Century Gothic</vt:lpstr>
      <vt:lpstr>Wingdings 3</vt:lpstr>
      <vt:lpstr>Ion Boardroom</vt:lpstr>
      <vt:lpstr>TO SUPPLY LEFTOVER FOOD TO POOR</vt:lpstr>
      <vt:lpstr>INTRODUCTION</vt:lpstr>
      <vt:lpstr>OBJECT </vt:lpstr>
      <vt:lpstr>TABS</vt:lpstr>
      <vt:lpstr>THE LIGHTNING APP</vt:lpstr>
      <vt:lpstr>FIELDS</vt:lpstr>
      <vt:lpstr>FLOWS</vt:lpstr>
      <vt:lpstr>CREATION OF USER </vt:lpstr>
      <vt:lpstr>DASHBOARDS</vt:lpstr>
      <vt:lpstr>HOME PAGE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sharukh shibli</dc:creator>
  <cp:lastModifiedBy>sharukh shibli</cp:lastModifiedBy>
  <cp:revision>1</cp:revision>
  <dcterms:created xsi:type="dcterms:W3CDTF">2025-09-19T09:54:09Z</dcterms:created>
  <dcterms:modified xsi:type="dcterms:W3CDTF">2025-09-19T10:21:13Z</dcterms:modified>
</cp:coreProperties>
</file>