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68F4D-3B80-4493-9CD7-AA4763E7AC71}" v="13" dt="2022-06-16T06:48:51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ore, Kaushal" userId="783ad5c5-2867-4e2d-bf91-0c7d73cc88ad" providerId="ADAL" clId="{23368F4D-3B80-4493-9CD7-AA4763E7AC71}"/>
    <pc:docChg chg="undo redo custSel addSld modSld">
      <pc:chgData name="Kishore, Kaushal" userId="783ad5c5-2867-4e2d-bf91-0c7d73cc88ad" providerId="ADAL" clId="{23368F4D-3B80-4493-9CD7-AA4763E7AC71}" dt="2022-06-16T07:05:36.395" v="1355" actId="680"/>
      <pc:docMkLst>
        <pc:docMk/>
      </pc:docMkLst>
      <pc:sldChg chg="addSp delSp modSp new mod setBg">
        <pc:chgData name="Kishore, Kaushal" userId="783ad5c5-2867-4e2d-bf91-0c7d73cc88ad" providerId="ADAL" clId="{23368F4D-3B80-4493-9CD7-AA4763E7AC71}" dt="2022-06-16T06:48:51.159" v="1164" actId="20577"/>
        <pc:sldMkLst>
          <pc:docMk/>
          <pc:sldMk cId="3140213941" sldId="257"/>
        </pc:sldMkLst>
        <pc:spChg chg="mod">
          <ac:chgData name="Kishore, Kaushal" userId="783ad5c5-2867-4e2d-bf91-0c7d73cc88ad" providerId="ADAL" clId="{23368F4D-3B80-4493-9CD7-AA4763E7AC71}" dt="2022-06-16T06:22:09.391" v="151" actId="26606"/>
          <ac:spMkLst>
            <pc:docMk/>
            <pc:sldMk cId="3140213941" sldId="257"/>
            <ac:spMk id="2" creationId="{9033D68B-726A-4175-8EC7-3A2C6A90136A}"/>
          </ac:spMkLst>
        </pc:spChg>
        <pc:spChg chg="del mod">
          <ac:chgData name="Kishore, Kaushal" userId="783ad5c5-2867-4e2d-bf91-0c7d73cc88ad" providerId="ADAL" clId="{23368F4D-3B80-4493-9CD7-AA4763E7AC71}" dt="2022-06-16T06:18:23.794" v="46" actId="21"/>
          <ac:spMkLst>
            <pc:docMk/>
            <pc:sldMk cId="3140213941" sldId="257"/>
            <ac:spMk id="3" creationId="{A0558895-86DE-4FAB-947D-A1224C13EA95}"/>
          </ac:spMkLst>
        </pc:spChg>
        <pc:spChg chg="add mod">
          <ac:chgData name="Kishore, Kaushal" userId="783ad5c5-2867-4e2d-bf91-0c7d73cc88ad" providerId="ADAL" clId="{23368F4D-3B80-4493-9CD7-AA4763E7AC71}" dt="2022-06-16T06:48:51.159" v="1164" actId="20577"/>
          <ac:spMkLst>
            <pc:docMk/>
            <pc:sldMk cId="3140213941" sldId="257"/>
            <ac:spMk id="4" creationId="{9309ACCB-6678-4DE6-9B26-EB64BE293634}"/>
          </ac:spMkLst>
        </pc:spChg>
        <pc:spChg chg="mod">
          <ac:chgData name="Kishore, Kaushal" userId="783ad5c5-2867-4e2d-bf91-0c7d73cc88ad" providerId="ADAL" clId="{23368F4D-3B80-4493-9CD7-AA4763E7AC71}" dt="2022-06-16T06:22:09.391" v="151" actId="26606"/>
          <ac:spMkLst>
            <pc:docMk/>
            <pc:sldMk cId="3140213941" sldId="257"/>
            <ac:spMk id="5" creationId="{8CF8FC4D-0CE3-4F08-8EAC-E85FD685A635}"/>
          </ac:spMkLst>
        </pc:spChg>
        <pc:spChg chg="mod">
          <ac:chgData name="Kishore, Kaushal" userId="783ad5c5-2867-4e2d-bf91-0c7d73cc88ad" providerId="ADAL" clId="{23368F4D-3B80-4493-9CD7-AA4763E7AC71}" dt="2022-06-16T06:22:09.391" v="151" actId="26606"/>
          <ac:spMkLst>
            <pc:docMk/>
            <pc:sldMk cId="3140213941" sldId="257"/>
            <ac:spMk id="6" creationId="{3ADED3A2-07CA-4DF1-A3EC-3B63F3D6FC9C}"/>
          </ac:spMkLst>
        </pc:spChg>
        <pc:spChg chg="add del">
          <ac:chgData name="Kishore, Kaushal" userId="783ad5c5-2867-4e2d-bf91-0c7d73cc88ad" providerId="ADAL" clId="{23368F4D-3B80-4493-9CD7-AA4763E7AC71}" dt="2022-06-16T06:22:09.373" v="150" actId="26606"/>
          <ac:spMkLst>
            <pc:docMk/>
            <pc:sldMk cId="3140213941" sldId="257"/>
            <ac:spMk id="11" creationId="{FA3C7DEA-BCC2-4295-8850-147993296189}"/>
          </ac:spMkLst>
        </pc:spChg>
        <pc:spChg chg="add del">
          <ac:chgData name="Kishore, Kaushal" userId="783ad5c5-2867-4e2d-bf91-0c7d73cc88ad" providerId="ADAL" clId="{23368F4D-3B80-4493-9CD7-AA4763E7AC71}" dt="2022-06-16T06:22:09.373" v="150" actId="26606"/>
          <ac:spMkLst>
            <pc:docMk/>
            <pc:sldMk cId="3140213941" sldId="257"/>
            <ac:spMk id="13" creationId="{C289949D-B9F6-468A-86FE-2694DC5AE773}"/>
          </ac:spMkLst>
        </pc:spChg>
        <pc:spChg chg="add">
          <ac:chgData name="Kishore, Kaushal" userId="783ad5c5-2867-4e2d-bf91-0c7d73cc88ad" providerId="ADAL" clId="{23368F4D-3B80-4493-9CD7-AA4763E7AC71}" dt="2022-06-16T06:22:09.391" v="151" actId="26606"/>
          <ac:spMkLst>
            <pc:docMk/>
            <pc:sldMk cId="3140213941" sldId="257"/>
            <ac:spMk id="26" creationId="{4BC99CB9-DDAD-44A2-8A1C-E3AF4E72DF5C}"/>
          </ac:spMkLst>
        </pc:spChg>
        <pc:spChg chg="add">
          <ac:chgData name="Kishore, Kaushal" userId="783ad5c5-2867-4e2d-bf91-0c7d73cc88ad" providerId="ADAL" clId="{23368F4D-3B80-4493-9CD7-AA4763E7AC71}" dt="2022-06-16T06:22:09.391" v="151" actId="26606"/>
          <ac:spMkLst>
            <pc:docMk/>
            <pc:sldMk cId="3140213941" sldId="257"/>
            <ac:spMk id="27" creationId="{64053CBF-3932-45FF-8285-EE5146085F3A}"/>
          </ac:spMkLst>
        </pc:spChg>
        <pc:grpChg chg="add del">
          <ac:chgData name="Kishore, Kaushal" userId="783ad5c5-2867-4e2d-bf91-0c7d73cc88ad" providerId="ADAL" clId="{23368F4D-3B80-4493-9CD7-AA4763E7AC71}" dt="2022-06-16T06:22:09.373" v="150" actId="26606"/>
          <ac:grpSpMkLst>
            <pc:docMk/>
            <pc:sldMk cId="3140213941" sldId="257"/>
            <ac:grpSpMk id="15" creationId="{E4DF0958-0C87-4C28-9554-2FADC788C2B1}"/>
          </ac:grpSpMkLst>
        </pc:grpChg>
        <pc:grpChg chg="add">
          <ac:chgData name="Kishore, Kaushal" userId="783ad5c5-2867-4e2d-bf91-0c7d73cc88ad" providerId="ADAL" clId="{23368F4D-3B80-4493-9CD7-AA4763E7AC71}" dt="2022-06-16T06:22:09.391" v="151" actId="26606"/>
          <ac:grpSpMkLst>
            <pc:docMk/>
            <pc:sldMk cId="3140213941" sldId="257"/>
            <ac:grpSpMk id="21" creationId="{B63ACBA3-DEFD-4C6D-BBA0-64468FA99C2D}"/>
          </ac:grpSpMkLst>
        </pc:grpChg>
        <pc:grpChg chg="add">
          <ac:chgData name="Kishore, Kaushal" userId="783ad5c5-2867-4e2d-bf91-0c7d73cc88ad" providerId="ADAL" clId="{23368F4D-3B80-4493-9CD7-AA4763E7AC71}" dt="2022-06-16T06:22:09.391" v="151" actId="26606"/>
          <ac:grpSpMkLst>
            <pc:docMk/>
            <pc:sldMk cId="3140213941" sldId="257"/>
            <ac:grpSpMk id="28" creationId="{2E751C04-BEA6-446B-A678-9C74819EBD4C}"/>
          </ac:grpSpMkLst>
        </pc:grpChg>
        <pc:picChg chg="add del">
          <ac:chgData name="Kishore, Kaushal" userId="783ad5c5-2867-4e2d-bf91-0c7d73cc88ad" providerId="ADAL" clId="{23368F4D-3B80-4493-9CD7-AA4763E7AC71}" dt="2022-06-16T06:18:23.794" v="46" actId="21"/>
          <ac:picMkLst>
            <pc:docMk/>
            <pc:sldMk cId="3140213941" sldId="257"/>
            <ac:picMk id="1026" creationId="{06DC4782-1CC9-494F-998A-E4A12A158E81}"/>
          </ac:picMkLst>
        </pc:picChg>
      </pc:sldChg>
      <pc:sldChg chg="addSp modSp new mod setBg">
        <pc:chgData name="Kishore, Kaushal" userId="783ad5c5-2867-4e2d-bf91-0c7d73cc88ad" providerId="ADAL" clId="{23368F4D-3B80-4493-9CD7-AA4763E7AC71}" dt="2022-06-16T06:20:38.704" v="148" actId="26606"/>
        <pc:sldMkLst>
          <pc:docMk/>
          <pc:sldMk cId="1717412517" sldId="258"/>
        </pc:sldMkLst>
        <pc:spChg chg="mod">
          <ac:chgData name="Kishore, Kaushal" userId="783ad5c5-2867-4e2d-bf91-0c7d73cc88ad" providerId="ADAL" clId="{23368F4D-3B80-4493-9CD7-AA4763E7AC71}" dt="2022-06-16T06:20:38.704" v="148" actId="26606"/>
          <ac:spMkLst>
            <pc:docMk/>
            <pc:sldMk cId="1717412517" sldId="258"/>
            <ac:spMk id="2" creationId="{4B344C19-7E2D-4E8F-ACFF-20E52E70D057}"/>
          </ac:spMkLst>
        </pc:spChg>
        <pc:spChg chg="mod">
          <ac:chgData name="Kishore, Kaushal" userId="783ad5c5-2867-4e2d-bf91-0c7d73cc88ad" providerId="ADAL" clId="{23368F4D-3B80-4493-9CD7-AA4763E7AC71}" dt="2022-06-16T06:20:38.704" v="148" actId="26606"/>
          <ac:spMkLst>
            <pc:docMk/>
            <pc:sldMk cId="1717412517" sldId="258"/>
            <ac:spMk id="3" creationId="{9B3BAA3B-0C1F-4CA1-9B4B-99A3018E989E}"/>
          </ac:spMkLst>
        </pc:spChg>
        <pc:spChg chg="add">
          <ac:chgData name="Kishore, Kaushal" userId="783ad5c5-2867-4e2d-bf91-0c7d73cc88ad" providerId="ADAL" clId="{23368F4D-3B80-4493-9CD7-AA4763E7AC71}" dt="2022-06-16T06:20:38.704" v="148" actId="26606"/>
          <ac:spMkLst>
            <pc:docMk/>
            <pc:sldMk cId="1717412517" sldId="258"/>
            <ac:spMk id="8" creationId="{18873D23-2DCF-4B31-A009-95721C06E8E1}"/>
          </ac:spMkLst>
        </pc:spChg>
        <pc:spChg chg="add">
          <ac:chgData name="Kishore, Kaushal" userId="783ad5c5-2867-4e2d-bf91-0c7d73cc88ad" providerId="ADAL" clId="{23368F4D-3B80-4493-9CD7-AA4763E7AC71}" dt="2022-06-16T06:20:38.704" v="148" actId="26606"/>
          <ac:spMkLst>
            <pc:docMk/>
            <pc:sldMk cId="1717412517" sldId="258"/>
            <ac:spMk id="10" creationId="{C13EF075-D4EF-4929-ADBC-91B27DA19955}"/>
          </ac:spMkLst>
        </pc:spChg>
        <pc:grpChg chg="add">
          <ac:chgData name="Kishore, Kaushal" userId="783ad5c5-2867-4e2d-bf91-0c7d73cc88ad" providerId="ADAL" clId="{23368F4D-3B80-4493-9CD7-AA4763E7AC71}" dt="2022-06-16T06:20:38.704" v="148" actId="26606"/>
          <ac:grpSpMkLst>
            <pc:docMk/>
            <pc:sldMk cId="1717412517" sldId="258"/>
            <ac:grpSpMk id="12" creationId="{DAA26DFA-AAB2-4973-9C17-16D587C7B198}"/>
          </ac:grpSpMkLst>
        </pc:grpChg>
      </pc:sldChg>
      <pc:sldChg chg="addSp delSp modSp new mod setBg">
        <pc:chgData name="Kishore, Kaushal" userId="783ad5c5-2867-4e2d-bf91-0c7d73cc88ad" providerId="ADAL" clId="{23368F4D-3B80-4493-9CD7-AA4763E7AC71}" dt="2022-06-16T06:22:57.870" v="183" actId="1076"/>
        <pc:sldMkLst>
          <pc:docMk/>
          <pc:sldMk cId="1937833091" sldId="259"/>
        </pc:sldMkLst>
        <pc:spChg chg="mod">
          <ac:chgData name="Kishore, Kaushal" userId="783ad5c5-2867-4e2d-bf91-0c7d73cc88ad" providerId="ADAL" clId="{23368F4D-3B80-4493-9CD7-AA4763E7AC71}" dt="2022-06-16T06:20:22.596" v="147" actId="26606"/>
          <ac:spMkLst>
            <pc:docMk/>
            <pc:sldMk cId="1937833091" sldId="259"/>
            <ac:spMk id="2" creationId="{1AE048C4-A8CB-4E90-B5DA-70E5F77B977A}"/>
          </ac:spMkLst>
        </pc:spChg>
        <pc:spChg chg="del mod">
          <ac:chgData name="Kishore, Kaushal" userId="783ad5c5-2867-4e2d-bf91-0c7d73cc88ad" providerId="ADAL" clId="{23368F4D-3B80-4493-9CD7-AA4763E7AC71}" dt="2022-06-16T06:20:00.776" v="143" actId="26606"/>
          <ac:spMkLst>
            <pc:docMk/>
            <pc:sldMk cId="1937833091" sldId="259"/>
            <ac:spMk id="3" creationId="{71ED2824-448F-47DA-B455-C41799918418}"/>
          </ac:spMkLst>
        </pc:spChg>
        <pc:spChg chg="add del mod">
          <ac:chgData name="Kishore, Kaushal" userId="783ad5c5-2867-4e2d-bf91-0c7d73cc88ad" providerId="ADAL" clId="{23368F4D-3B80-4493-9CD7-AA4763E7AC71}" dt="2022-06-16T06:20:00.776" v="143" actId="26606"/>
          <ac:spMkLst>
            <pc:docMk/>
            <pc:sldMk cId="1937833091" sldId="259"/>
            <ac:spMk id="4" creationId="{CAE50CB3-301C-48A8-A2ED-3B7A04E1D9FA}"/>
          </ac:spMkLst>
        </pc:spChg>
        <pc:spChg chg="add del">
          <ac:chgData name="Kishore, Kaushal" userId="783ad5c5-2867-4e2d-bf91-0c7d73cc88ad" providerId="ADAL" clId="{23368F4D-3B80-4493-9CD7-AA4763E7AC71}" dt="2022-06-16T06:20:00.769" v="142" actId="26606"/>
          <ac:spMkLst>
            <pc:docMk/>
            <pc:sldMk cId="1937833091" sldId="259"/>
            <ac:spMk id="10" creationId="{2B97F24A-32CE-4C1C-A50D-3016B394DCFB}"/>
          </ac:spMkLst>
        </pc:spChg>
        <pc:spChg chg="add del">
          <ac:chgData name="Kishore, Kaushal" userId="783ad5c5-2867-4e2d-bf91-0c7d73cc88ad" providerId="ADAL" clId="{23368F4D-3B80-4493-9CD7-AA4763E7AC71}" dt="2022-06-16T06:20:00.769" v="142" actId="26606"/>
          <ac:spMkLst>
            <pc:docMk/>
            <pc:sldMk cId="1937833091" sldId="259"/>
            <ac:spMk id="12" creationId="{CD8B4F24-440B-49E9-B85D-733523DC064B}"/>
          </ac:spMkLst>
        </pc:spChg>
        <pc:spChg chg="add del">
          <ac:chgData name="Kishore, Kaushal" userId="783ad5c5-2867-4e2d-bf91-0c7d73cc88ad" providerId="ADAL" clId="{23368F4D-3B80-4493-9CD7-AA4763E7AC71}" dt="2022-06-16T06:20:22.596" v="147" actId="26606"/>
          <ac:spMkLst>
            <pc:docMk/>
            <pc:sldMk cId="1937833091" sldId="259"/>
            <ac:spMk id="14" creationId="{6753252F-4873-4F63-801D-CC719279A7D5}"/>
          </ac:spMkLst>
        </pc:spChg>
        <pc:spChg chg="add del">
          <ac:chgData name="Kishore, Kaushal" userId="783ad5c5-2867-4e2d-bf91-0c7d73cc88ad" providerId="ADAL" clId="{23368F4D-3B80-4493-9CD7-AA4763E7AC71}" dt="2022-06-16T06:20:22.596" v="147" actId="26606"/>
          <ac:spMkLst>
            <pc:docMk/>
            <pc:sldMk cId="1937833091" sldId="259"/>
            <ac:spMk id="15" creationId="{047C8CCB-F95D-4249-92DD-651249D3535A}"/>
          </ac:spMkLst>
        </pc:spChg>
        <pc:spChg chg="add del">
          <ac:chgData name="Kishore, Kaushal" userId="783ad5c5-2867-4e2d-bf91-0c7d73cc88ad" providerId="ADAL" clId="{23368F4D-3B80-4493-9CD7-AA4763E7AC71}" dt="2022-06-16T06:20:04.681" v="144" actId="478"/>
          <ac:spMkLst>
            <pc:docMk/>
            <pc:sldMk cId="1937833091" sldId="259"/>
            <ac:spMk id="16" creationId="{CAE50CB3-301C-48A8-A2ED-3B7A04E1D9FA}"/>
          </ac:spMkLst>
        </pc:spChg>
        <pc:spChg chg="add del">
          <ac:chgData name="Kishore, Kaushal" userId="783ad5c5-2867-4e2d-bf91-0c7d73cc88ad" providerId="ADAL" clId="{23368F4D-3B80-4493-9CD7-AA4763E7AC71}" dt="2022-06-16T06:20:22.569" v="146" actId="26606"/>
          <ac:spMkLst>
            <pc:docMk/>
            <pc:sldMk cId="1937833091" sldId="259"/>
            <ac:spMk id="20" creationId="{18AC8E79-ECD6-4F34-BE5A-9F5E850E850A}"/>
          </ac:spMkLst>
        </pc:spChg>
        <pc:spChg chg="add del">
          <ac:chgData name="Kishore, Kaushal" userId="783ad5c5-2867-4e2d-bf91-0c7d73cc88ad" providerId="ADAL" clId="{23368F4D-3B80-4493-9CD7-AA4763E7AC71}" dt="2022-06-16T06:20:22.569" v="146" actId="26606"/>
          <ac:spMkLst>
            <pc:docMk/>
            <pc:sldMk cId="1937833091" sldId="259"/>
            <ac:spMk id="22" creationId="{7D2BE1BB-2AB2-4D7E-9E27-8D245181B513}"/>
          </ac:spMkLst>
        </pc:spChg>
        <pc:spChg chg="add">
          <ac:chgData name="Kishore, Kaushal" userId="783ad5c5-2867-4e2d-bf91-0c7d73cc88ad" providerId="ADAL" clId="{23368F4D-3B80-4493-9CD7-AA4763E7AC71}" dt="2022-06-16T06:20:22.596" v="147" actId="26606"/>
          <ac:spMkLst>
            <pc:docMk/>
            <pc:sldMk cId="1937833091" sldId="259"/>
            <ac:spMk id="35" creationId="{643A7A40-1AE6-4218-A8E0-8248174A5377}"/>
          </ac:spMkLst>
        </pc:spChg>
        <pc:spChg chg="add">
          <ac:chgData name="Kishore, Kaushal" userId="783ad5c5-2867-4e2d-bf91-0c7d73cc88ad" providerId="ADAL" clId="{23368F4D-3B80-4493-9CD7-AA4763E7AC71}" dt="2022-06-16T06:20:22.596" v="147" actId="26606"/>
          <ac:spMkLst>
            <pc:docMk/>
            <pc:sldMk cId="1937833091" sldId="259"/>
            <ac:spMk id="36" creationId="{BD8AB40A-4374-4897-B5EE-9F8913476E47}"/>
          </ac:spMkLst>
        </pc:spChg>
        <pc:grpChg chg="add del">
          <ac:chgData name="Kishore, Kaushal" userId="783ad5c5-2867-4e2d-bf91-0c7d73cc88ad" providerId="ADAL" clId="{23368F4D-3B80-4493-9CD7-AA4763E7AC71}" dt="2022-06-16T06:20:22.569" v="146" actId="26606"/>
          <ac:grpSpMkLst>
            <pc:docMk/>
            <pc:sldMk cId="1937833091" sldId="259"/>
            <ac:grpSpMk id="24" creationId="{22A1615C-2156-4B15-BF3E-39794B37905E}"/>
          </ac:grpSpMkLst>
        </pc:grpChg>
        <pc:grpChg chg="add">
          <ac:chgData name="Kishore, Kaushal" userId="783ad5c5-2867-4e2d-bf91-0c7d73cc88ad" providerId="ADAL" clId="{23368F4D-3B80-4493-9CD7-AA4763E7AC71}" dt="2022-06-16T06:20:22.596" v="147" actId="26606"/>
          <ac:grpSpMkLst>
            <pc:docMk/>
            <pc:sldMk cId="1937833091" sldId="259"/>
            <ac:grpSpMk id="30" creationId="{F5FDDF18-F156-4D2D-82C6-F55008E338B5}"/>
          </ac:grpSpMkLst>
        </pc:grpChg>
        <pc:grpChg chg="add">
          <ac:chgData name="Kishore, Kaushal" userId="783ad5c5-2867-4e2d-bf91-0c7d73cc88ad" providerId="ADAL" clId="{23368F4D-3B80-4493-9CD7-AA4763E7AC71}" dt="2022-06-16T06:20:22.596" v="147" actId="26606"/>
          <ac:grpSpMkLst>
            <pc:docMk/>
            <pc:sldMk cId="1937833091" sldId="259"/>
            <ac:grpSpMk id="37" creationId="{2783379C-045E-4010-ABDC-A270A0AA1068}"/>
          </ac:grpSpMkLst>
        </pc:grpChg>
        <pc:picChg chg="add mod">
          <ac:chgData name="Kishore, Kaushal" userId="783ad5c5-2867-4e2d-bf91-0c7d73cc88ad" providerId="ADAL" clId="{23368F4D-3B80-4493-9CD7-AA4763E7AC71}" dt="2022-06-16T06:22:57.870" v="183" actId="1076"/>
          <ac:picMkLst>
            <pc:docMk/>
            <pc:sldMk cId="1937833091" sldId="259"/>
            <ac:picMk id="5" creationId="{7F551F6E-7FD1-4D65-B788-A23D64608D23}"/>
          </ac:picMkLst>
        </pc:picChg>
      </pc:sldChg>
      <pc:sldChg chg="addSp modSp new mod setBg">
        <pc:chgData name="Kishore, Kaushal" userId="783ad5c5-2867-4e2d-bf91-0c7d73cc88ad" providerId="ADAL" clId="{23368F4D-3B80-4493-9CD7-AA4763E7AC71}" dt="2022-06-16T06:42:03.257" v="1082" actId="26606"/>
        <pc:sldMkLst>
          <pc:docMk/>
          <pc:sldMk cId="2863133476" sldId="260"/>
        </pc:sldMkLst>
        <pc:spChg chg="mod">
          <ac:chgData name="Kishore, Kaushal" userId="783ad5c5-2867-4e2d-bf91-0c7d73cc88ad" providerId="ADAL" clId="{23368F4D-3B80-4493-9CD7-AA4763E7AC71}" dt="2022-06-16T06:42:03.257" v="1082" actId="26606"/>
          <ac:spMkLst>
            <pc:docMk/>
            <pc:sldMk cId="2863133476" sldId="260"/>
            <ac:spMk id="2" creationId="{33047349-EBAD-44F3-9132-7889961D1D69}"/>
          </ac:spMkLst>
        </pc:spChg>
        <pc:spChg chg="mod">
          <ac:chgData name="Kishore, Kaushal" userId="783ad5c5-2867-4e2d-bf91-0c7d73cc88ad" providerId="ADAL" clId="{23368F4D-3B80-4493-9CD7-AA4763E7AC71}" dt="2022-06-16T06:42:03.257" v="1082" actId="26606"/>
          <ac:spMkLst>
            <pc:docMk/>
            <pc:sldMk cId="2863133476" sldId="260"/>
            <ac:spMk id="3" creationId="{608B004D-D21B-4B54-A945-CCF3C7CD599C}"/>
          </ac:spMkLst>
        </pc:spChg>
        <pc:spChg chg="mod">
          <ac:chgData name="Kishore, Kaushal" userId="783ad5c5-2867-4e2d-bf91-0c7d73cc88ad" providerId="ADAL" clId="{23368F4D-3B80-4493-9CD7-AA4763E7AC71}" dt="2022-06-16T06:42:03.257" v="1082" actId="26606"/>
          <ac:spMkLst>
            <pc:docMk/>
            <pc:sldMk cId="2863133476" sldId="260"/>
            <ac:spMk id="4" creationId="{3784A3C0-2B60-4FCF-BE33-5E49415821FB}"/>
          </ac:spMkLst>
        </pc:spChg>
        <pc:spChg chg="mod">
          <ac:chgData name="Kishore, Kaushal" userId="783ad5c5-2867-4e2d-bf91-0c7d73cc88ad" providerId="ADAL" clId="{23368F4D-3B80-4493-9CD7-AA4763E7AC71}" dt="2022-06-16T06:42:03.257" v="1082" actId="26606"/>
          <ac:spMkLst>
            <pc:docMk/>
            <pc:sldMk cId="2863133476" sldId="260"/>
            <ac:spMk id="5" creationId="{5AB01C17-5710-41CA-ACF5-69B8ECC5C666}"/>
          </ac:spMkLst>
        </pc:spChg>
        <pc:spChg chg="add">
          <ac:chgData name="Kishore, Kaushal" userId="783ad5c5-2867-4e2d-bf91-0c7d73cc88ad" providerId="ADAL" clId="{23368F4D-3B80-4493-9CD7-AA4763E7AC71}" dt="2022-06-16T06:42:03.257" v="1082" actId="26606"/>
          <ac:spMkLst>
            <pc:docMk/>
            <pc:sldMk cId="2863133476" sldId="260"/>
            <ac:spMk id="12" creationId="{B6FACB3C-9069-4791-BC5C-0DB7CD19B853}"/>
          </ac:spMkLst>
        </pc:spChg>
        <pc:spChg chg="add">
          <ac:chgData name="Kishore, Kaushal" userId="783ad5c5-2867-4e2d-bf91-0c7d73cc88ad" providerId="ADAL" clId="{23368F4D-3B80-4493-9CD7-AA4763E7AC71}" dt="2022-06-16T06:42:03.257" v="1082" actId="26606"/>
          <ac:spMkLst>
            <pc:docMk/>
            <pc:sldMk cId="2863133476" sldId="260"/>
            <ac:spMk id="14" creationId="{71F2038E-D777-4B76-81DD-DD13EE91B9DD}"/>
          </ac:spMkLst>
        </pc:spChg>
        <pc:grpChg chg="add">
          <ac:chgData name="Kishore, Kaushal" userId="783ad5c5-2867-4e2d-bf91-0c7d73cc88ad" providerId="ADAL" clId="{23368F4D-3B80-4493-9CD7-AA4763E7AC71}" dt="2022-06-16T06:42:03.257" v="1082" actId="26606"/>
          <ac:grpSpMkLst>
            <pc:docMk/>
            <pc:sldMk cId="2863133476" sldId="260"/>
            <ac:grpSpMk id="16" creationId="{DD354807-230F-4402-B1B9-F733A8F1F190}"/>
          </ac:grpSpMkLst>
        </pc:grpChg>
        <pc:picChg chg="add">
          <ac:chgData name="Kishore, Kaushal" userId="783ad5c5-2867-4e2d-bf91-0c7d73cc88ad" providerId="ADAL" clId="{23368F4D-3B80-4493-9CD7-AA4763E7AC71}" dt="2022-06-16T06:42:03.257" v="1082" actId="26606"/>
          <ac:picMkLst>
            <pc:docMk/>
            <pc:sldMk cId="2863133476" sldId="260"/>
            <ac:picMk id="9" creationId="{375014E2-00D2-BD11-7CE7-5873D424E6A0}"/>
          </ac:picMkLst>
        </pc:picChg>
      </pc:sldChg>
      <pc:sldChg chg="addSp delSp modSp new mod setBg">
        <pc:chgData name="Kishore, Kaushal" userId="783ad5c5-2867-4e2d-bf91-0c7d73cc88ad" providerId="ADAL" clId="{23368F4D-3B80-4493-9CD7-AA4763E7AC71}" dt="2022-06-16T06:51:38.158" v="1198" actId="20577"/>
        <pc:sldMkLst>
          <pc:docMk/>
          <pc:sldMk cId="353705108" sldId="261"/>
        </pc:sldMkLst>
        <pc:spChg chg="mod">
          <ac:chgData name="Kishore, Kaushal" userId="783ad5c5-2867-4e2d-bf91-0c7d73cc88ad" providerId="ADAL" clId="{23368F4D-3B80-4493-9CD7-AA4763E7AC71}" dt="2022-06-16T06:51:03.505" v="1180" actId="1076"/>
          <ac:spMkLst>
            <pc:docMk/>
            <pc:sldMk cId="353705108" sldId="261"/>
            <ac:spMk id="2" creationId="{EC9DA77F-6456-41A1-9B8E-AC74DD4AFDE6}"/>
          </ac:spMkLst>
        </pc:spChg>
        <pc:spChg chg="mod">
          <ac:chgData name="Kishore, Kaushal" userId="783ad5c5-2867-4e2d-bf91-0c7d73cc88ad" providerId="ADAL" clId="{23368F4D-3B80-4493-9CD7-AA4763E7AC71}" dt="2022-06-16T06:51:38.158" v="1198" actId="20577"/>
          <ac:spMkLst>
            <pc:docMk/>
            <pc:sldMk cId="353705108" sldId="261"/>
            <ac:spMk id="3" creationId="{40CE3FFF-D13F-45E6-AF55-612FF5E031B6}"/>
          </ac:spMkLst>
        </pc:spChg>
        <pc:spChg chg="mod">
          <ac:chgData name="Kishore, Kaushal" userId="783ad5c5-2867-4e2d-bf91-0c7d73cc88ad" providerId="ADAL" clId="{23368F4D-3B80-4493-9CD7-AA4763E7AC71}" dt="2022-06-16T06:42:25.622" v="1085" actId="26606"/>
          <ac:spMkLst>
            <pc:docMk/>
            <pc:sldMk cId="353705108" sldId="261"/>
            <ac:spMk id="4" creationId="{15E4243F-BE80-49F6-AFC3-ABC408C6C0FC}"/>
          </ac:spMkLst>
        </pc:spChg>
        <pc:spChg chg="mod">
          <ac:chgData name="Kishore, Kaushal" userId="783ad5c5-2867-4e2d-bf91-0c7d73cc88ad" providerId="ADAL" clId="{23368F4D-3B80-4493-9CD7-AA4763E7AC71}" dt="2022-06-16T06:42:25.622" v="1085" actId="26606"/>
          <ac:spMkLst>
            <pc:docMk/>
            <pc:sldMk cId="353705108" sldId="261"/>
            <ac:spMk id="5" creationId="{5F522270-A9D2-4018-82E9-18EAA49C4129}"/>
          </ac:spMkLst>
        </pc:spChg>
        <pc:spChg chg="add del">
          <ac:chgData name="Kishore, Kaushal" userId="783ad5c5-2867-4e2d-bf91-0c7d73cc88ad" providerId="ADAL" clId="{23368F4D-3B80-4493-9CD7-AA4763E7AC71}" dt="2022-06-16T06:42:25.604" v="1084" actId="26606"/>
          <ac:spMkLst>
            <pc:docMk/>
            <pc:sldMk cId="353705108" sldId="261"/>
            <ac:spMk id="10" creationId="{D038248A-211C-4EEC-8401-C761B929FB52}"/>
          </ac:spMkLst>
        </pc:spChg>
        <pc:spChg chg="add del">
          <ac:chgData name="Kishore, Kaushal" userId="783ad5c5-2867-4e2d-bf91-0c7d73cc88ad" providerId="ADAL" clId="{23368F4D-3B80-4493-9CD7-AA4763E7AC71}" dt="2022-06-16T06:42:25.604" v="1084" actId="26606"/>
          <ac:spMkLst>
            <pc:docMk/>
            <pc:sldMk cId="353705108" sldId="261"/>
            <ac:spMk id="12" creationId="{C30A849F-66D9-40C8-BEC8-35AFF8F4568F}"/>
          </ac:spMkLst>
        </pc:spChg>
        <pc:spChg chg="add">
          <ac:chgData name="Kishore, Kaushal" userId="783ad5c5-2867-4e2d-bf91-0c7d73cc88ad" providerId="ADAL" clId="{23368F4D-3B80-4493-9CD7-AA4763E7AC71}" dt="2022-06-16T06:42:25.622" v="1085" actId="26606"/>
          <ac:spMkLst>
            <pc:docMk/>
            <pc:sldMk cId="353705108" sldId="261"/>
            <ac:spMk id="26" creationId="{43C823D3-D619-407C-89E0-C6F6B1E7A42A}"/>
          </ac:spMkLst>
        </pc:spChg>
        <pc:spChg chg="add">
          <ac:chgData name="Kishore, Kaushal" userId="783ad5c5-2867-4e2d-bf91-0c7d73cc88ad" providerId="ADAL" clId="{23368F4D-3B80-4493-9CD7-AA4763E7AC71}" dt="2022-06-16T06:42:25.622" v="1085" actId="26606"/>
          <ac:spMkLst>
            <pc:docMk/>
            <pc:sldMk cId="353705108" sldId="261"/>
            <ac:spMk id="27" creationId="{047F8E3E-2FFA-4A0F-B3C7-E57ADDCFB415}"/>
          </ac:spMkLst>
        </pc:spChg>
        <pc:grpChg chg="add del">
          <ac:chgData name="Kishore, Kaushal" userId="783ad5c5-2867-4e2d-bf91-0c7d73cc88ad" providerId="ADAL" clId="{23368F4D-3B80-4493-9CD7-AA4763E7AC71}" dt="2022-06-16T06:42:25.604" v="1084" actId="26606"/>
          <ac:grpSpMkLst>
            <pc:docMk/>
            <pc:sldMk cId="353705108" sldId="261"/>
            <ac:grpSpMk id="14" creationId="{04542298-A2B1-480F-A11C-A40EDD19B857}"/>
          </ac:grpSpMkLst>
        </pc:grpChg>
        <pc:grpChg chg="add del">
          <ac:chgData name="Kishore, Kaushal" userId="783ad5c5-2867-4e2d-bf91-0c7d73cc88ad" providerId="ADAL" clId="{23368F4D-3B80-4493-9CD7-AA4763E7AC71}" dt="2022-06-16T06:42:25.604" v="1084" actId="26606"/>
          <ac:grpSpMkLst>
            <pc:docMk/>
            <pc:sldMk cId="353705108" sldId="261"/>
            <ac:grpSpMk id="20" creationId="{2A5C9C35-2375-49EB-B99C-17C87D42FE7C}"/>
          </ac:grpSpMkLst>
        </pc:grpChg>
        <pc:grpChg chg="add">
          <ac:chgData name="Kishore, Kaushal" userId="783ad5c5-2867-4e2d-bf91-0c7d73cc88ad" providerId="ADAL" clId="{23368F4D-3B80-4493-9CD7-AA4763E7AC71}" dt="2022-06-16T06:42:25.622" v="1085" actId="26606"/>
          <ac:grpSpMkLst>
            <pc:docMk/>
            <pc:sldMk cId="353705108" sldId="261"/>
            <ac:grpSpMk id="28" creationId="{33D939F1-7ABE-4D0E-946A-43F37F556AFD}"/>
          </ac:grpSpMkLst>
        </pc:grpChg>
        <pc:grpChg chg="add">
          <ac:chgData name="Kishore, Kaushal" userId="783ad5c5-2867-4e2d-bf91-0c7d73cc88ad" providerId="ADAL" clId="{23368F4D-3B80-4493-9CD7-AA4763E7AC71}" dt="2022-06-16T06:42:25.622" v="1085" actId="26606"/>
          <ac:grpSpMkLst>
            <pc:docMk/>
            <pc:sldMk cId="353705108" sldId="261"/>
            <ac:grpSpMk id="33" creationId="{9DB3963A-4187-4A72-9DA4-CA6BADE22931}"/>
          </ac:grpSpMkLst>
        </pc:grpChg>
      </pc:sldChg>
      <pc:sldChg chg="addSp modSp new mod setBg">
        <pc:chgData name="Kishore, Kaushal" userId="783ad5c5-2867-4e2d-bf91-0c7d73cc88ad" providerId="ADAL" clId="{23368F4D-3B80-4493-9CD7-AA4763E7AC71}" dt="2022-06-16T06:42:37.267" v="1086" actId="26606"/>
        <pc:sldMkLst>
          <pc:docMk/>
          <pc:sldMk cId="748103481" sldId="262"/>
        </pc:sldMkLst>
        <pc:spChg chg="mod">
          <ac:chgData name="Kishore, Kaushal" userId="783ad5c5-2867-4e2d-bf91-0c7d73cc88ad" providerId="ADAL" clId="{23368F4D-3B80-4493-9CD7-AA4763E7AC71}" dt="2022-06-16T06:42:37.267" v="1086" actId="26606"/>
          <ac:spMkLst>
            <pc:docMk/>
            <pc:sldMk cId="748103481" sldId="262"/>
            <ac:spMk id="2" creationId="{4E19BD94-A841-4223-BEE7-01858B8EA188}"/>
          </ac:spMkLst>
        </pc:spChg>
        <pc:spChg chg="mod">
          <ac:chgData name="Kishore, Kaushal" userId="783ad5c5-2867-4e2d-bf91-0c7d73cc88ad" providerId="ADAL" clId="{23368F4D-3B80-4493-9CD7-AA4763E7AC71}" dt="2022-06-16T06:42:37.267" v="1086" actId="26606"/>
          <ac:spMkLst>
            <pc:docMk/>
            <pc:sldMk cId="748103481" sldId="262"/>
            <ac:spMk id="3" creationId="{4BBBCEF2-4CE3-4281-AA98-C579E8B2E914}"/>
          </ac:spMkLst>
        </pc:spChg>
        <pc:spChg chg="mod">
          <ac:chgData name="Kishore, Kaushal" userId="783ad5c5-2867-4e2d-bf91-0c7d73cc88ad" providerId="ADAL" clId="{23368F4D-3B80-4493-9CD7-AA4763E7AC71}" dt="2022-06-16T06:42:37.267" v="1086" actId="26606"/>
          <ac:spMkLst>
            <pc:docMk/>
            <pc:sldMk cId="748103481" sldId="262"/>
            <ac:spMk id="4" creationId="{6A3FDEA5-AAB3-49B0-A129-B567D26DF96A}"/>
          </ac:spMkLst>
        </pc:spChg>
        <pc:spChg chg="mod">
          <ac:chgData name="Kishore, Kaushal" userId="783ad5c5-2867-4e2d-bf91-0c7d73cc88ad" providerId="ADAL" clId="{23368F4D-3B80-4493-9CD7-AA4763E7AC71}" dt="2022-06-16T06:42:37.267" v="1086" actId="26606"/>
          <ac:spMkLst>
            <pc:docMk/>
            <pc:sldMk cId="748103481" sldId="262"/>
            <ac:spMk id="5" creationId="{539196A0-4254-4896-AFB4-14D151A65B40}"/>
          </ac:spMkLst>
        </pc:spChg>
        <pc:spChg chg="add">
          <ac:chgData name="Kishore, Kaushal" userId="783ad5c5-2867-4e2d-bf91-0c7d73cc88ad" providerId="ADAL" clId="{23368F4D-3B80-4493-9CD7-AA4763E7AC71}" dt="2022-06-16T06:42:37.267" v="1086" actId="26606"/>
          <ac:spMkLst>
            <pc:docMk/>
            <pc:sldMk cId="748103481" sldId="262"/>
            <ac:spMk id="10" creationId="{18873D23-2DCF-4B31-A009-95721C06E8E1}"/>
          </ac:spMkLst>
        </pc:spChg>
        <pc:spChg chg="add">
          <ac:chgData name="Kishore, Kaushal" userId="783ad5c5-2867-4e2d-bf91-0c7d73cc88ad" providerId="ADAL" clId="{23368F4D-3B80-4493-9CD7-AA4763E7AC71}" dt="2022-06-16T06:42:37.267" v="1086" actId="26606"/>
          <ac:spMkLst>
            <pc:docMk/>
            <pc:sldMk cId="748103481" sldId="262"/>
            <ac:spMk id="12" creationId="{C13EF075-D4EF-4929-ADBC-91B27DA19955}"/>
          </ac:spMkLst>
        </pc:spChg>
        <pc:grpChg chg="add">
          <ac:chgData name="Kishore, Kaushal" userId="783ad5c5-2867-4e2d-bf91-0c7d73cc88ad" providerId="ADAL" clId="{23368F4D-3B80-4493-9CD7-AA4763E7AC71}" dt="2022-06-16T06:42:37.267" v="1086" actId="26606"/>
          <ac:grpSpMkLst>
            <pc:docMk/>
            <pc:sldMk cId="748103481" sldId="262"/>
            <ac:grpSpMk id="14" creationId="{DAA26DFA-AAB2-4973-9C17-16D587C7B198}"/>
          </ac:grpSpMkLst>
        </pc:grpChg>
      </pc:sldChg>
      <pc:sldChg chg="addSp delSp modSp new mod">
        <pc:chgData name="Kishore, Kaushal" userId="783ad5c5-2867-4e2d-bf91-0c7d73cc88ad" providerId="ADAL" clId="{23368F4D-3B80-4493-9CD7-AA4763E7AC71}" dt="2022-06-16T06:45:31.295" v="1122" actId="1076"/>
        <pc:sldMkLst>
          <pc:docMk/>
          <pc:sldMk cId="1014728595" sldId="263"/>
        </pc:sldMkLst>
        <pc:spChg chg="mod">
          <ac:chgData name="Kishore, Kaushal" userId="783ad5c5-2867-4e2d-bf91-0c7d73cc88ad" providerId="ADAL" clId="{23368F4D-3B80-4493-9CD7-AA4763E7AC71}" dt="2022-06-16T06:45:31.295" v="1122" actId="1076"/>
          <ac:spMkLst>
            <pc:docMk/>
            <pc:sldMk cId="1014728595" sldId="263"/>
            <ac:spMk id="2" creationId="{E7B5D5BC-B8AF-42D8-BBB1-4FCFDE389C9E}"/>
          </ac:spMkLst>
        </pc:spChg>
        <pc:spChg chg="del">
          <ac:chgData name="Kishore, Kaushal" userId="783ad5c5-2867-4e2d-bf91-0c7d73cc88ad" providerId="ADAL" clId="{23368F4D-3B80-4493-9CD7-AA4763E7AC71}" dt="2022-06-16T06:45:16.492" v="1117"/>
          <ac:spMkLst>
            <pc:docMk/>
            <pc:sldMk cId="1014728595" sldId="263"/>
            <ac:spMk id="3" creationId="{6EDFD524-A90C-4B0F-904A-AF5E78D37530}"/>
          </ac:spMkLst>
        </pc:spChg>
        <pc:picChg chg="add mod">
          <ac:chgData name="Kishore, Kaushal" userId="783ad5c5-2867-4e2d-bf91-0c7d73cc88ad" providerId="ADAL" clId="{23368F4D-3B80-4493-9CD7-AA4763E7AC71}" dt="2022-06-16T06:45:29.835" v="1121" actId="1076"/>
          <ac:picMkLst>
            <pc:docMk/>
            <pc:sldMk cId="1014728595" sldId="263"/>
            <ac:picMk id="2050" creationId="{99E53877-C577-4723-94D3-E7090EC12805}"/>
          </ac:picMkLst>
        </pc:picChg>
      </pc:sldChg>
      <pc:sldChg chg="modSp new mod">
        <pc:chgData name="Kishore, Kaushal" userId="783ad5c5-2867-4e2d-bf91-0c7d73cc88ad" providerId="ADAL" clId="{23368F4D-3B80-4493-9CD7-AA4763E7AC71}" dt="2022-06-16T07:05:26.331" v="1354" actId="20577"/>
        <pc:sldMkLst>
          <pc:docMk/>
          <pc:sldMk cId="1939267318" sldId="264"/>
        </pc:sldMkLst>
        <pc:spChg chg="mod">
          <ac:chgData name="Kishore, Kaushal" userId="783ad5c5-2867-4e2d-bf91-0c7d73cc88ad" providerId="ADAL" clId="{23368F4D-3B80-4493-9CD7-AA4763E7AC71}" dt="2022-06-16T07:02:55.400" v="1282" actId="20577"/>
          <ac:spMkLst>
            <pc:docMk/>
            <pc:sldMk cId="1939267318" sldId="264"/>
            <ac:spMk id="2" creationId="{240C9561-9B98-455E-BD29-3340E2556543}"/>
          </ac:spMkLst>
        </pc:spChg>
        <pc:spChg chg="mod">
          <ac:chgData name="Kishore, Kaushal" userId="783ad5c5-2867-4e2d-bf91-0c7d73cc88ad" providerId="ADAL" clId="{23368F4D-3B80-4493-9CD7-AA4763E7AC71}" dt="2022-06-16T07:05:26.331" v="1354" actId="20577"/>
          <ac:spMkLst>
            <pc:docMk/>
            <pc:sldMk cId="1939267318" sldId="264"/>
            <ac:spMk id="3" creationId="{255D9A31-C136-4032-9805-78F869653255}"/>
          </ac:spMkLst>
        </pc:spChg>
      </pc:sldChg>
      <pc:sldChg chg="addSp delSp modSp new mod setBg">
        <pc:chgData name="Kishore, Kaushal" userId="783ad5c5-2867-4e2d-bf91-0c7d73cc88ad" providerId="ADAL" clId="{23368F4D-3B80-4493-9CD7-AA4763E7AC71}" dt="2022-06-16T06:54:06.812" v="1267" actId="26606"/>
        <pc:sldMkLst>
          <pc:docMk/>
          <pc:sldMk cId="2767946739" sldId="265"/>
        </pc:sldMkLst>
        <pc:spChg chg="mod">
          <ac:chgData name="Kishore, Kaushal" userId="783ad5c5-2867-4e2d-bf91-0c7d73cc88ad" providerId="ADAL" clId="{23368F4D-3B80-4493-9CD7-AA4763E7AC71}" dt="2022-06-16T06:54:06.812" v="1267" actId="26606"/>
          <ac:spMkLst>
            <pc:docMk/>
            <pc:sldMk cId="2767946739" sldId="265"/>
            <ac:spMk id="2" creationId="{9990C91F-5A64-4BD4-89D3-D7163401848B}"/>
          </ac:spMkLst>
        </pc:spChg>
        <pc:spChg chg="add del mod">
          <ac:chgData name="Kishore, Kaushal" userId="783ad5c5-2867-4e2d-bf91-0c7d73cc88ad" providerId="ADAL" clId="{23368F4D-3B80-4493-9CD7-AA4763E7AC71}" dt="2022-06-16T06:54:06.812" v="1267" actId="26606"/>
          <ac:spMkLst>
            <pc:docMk/>
            <pc:sldMk cId="2767946739" sldId="265"/>
            <ac:spMk id="3" creationId="{1E9DC8FD-639B-4EB2-983F-527188462264}"/>
          </ac:spMkLst>
        </pc:spChg>
        <pc:spChg chg="mod">
          <ac:chgData name="Kishore, Kaushal" userId="783ad5c5-2867-4e2d-bf91-0c7d73cc88ad" providerId="ADAL" clId="{23368F4D-3B80-4493-9CD7-AA4763E7AC71}" dt="2022-06-16T06:54:06.812" v="1267" actId="26606"/>
          <ac:spMkLst>
            <pc:docMk/>
            <pc:sldMk cId="2767946739" sldId="265"/>
            <ac:spMk id="4" creationId="{95061EBB-3F0C-46A0-8EE6-52F743E700A7}"/>
          </ac:spMkLst>
        </pc:spChg>
        <pc:spChg chg="mod">
          <ac:chgData name="Kishore, Kaushal" userId="783ad5c5-2867-4e2d-bf91-0c7d73cc88ad" providerId="ADAL" clId="{23368F4D-3B80-4493-9CD7-AA4763E7AC71}" dt="2022-06-16T06:54:06.812" v="1267" actId="26606"/>
          <ac:spMkLst>
            <pc:docMk/>
            <pc:sldMk cId="2767946739" sldId="265"/>
            <ac:spMk id="5" creationId="{C7634C82-044A-4C22-9203-8AE0F711015F}"/>
          </ac:spMkLst>
        </pc:spChg>
        <pc:spChg chg="add">
          <ac:chgData name="Kishore, Kaushal" userId="783ad5c5-2867-4e2d-bf91-0c7d73cc88ad" providerId="ADAL" clId="{23368F4D-3B80-4493-9CD7-AA4763E7AC71}" dt="2022-06-16T06:54:06.812" v="1267" actId="26606"/>
          <ac:spMkLst>
            <pc:docMk/>
            <pc:sldMk cId="2767946739" sldId="265"/>
            <ac:spMk id="10" creationId="{100EDD19-6802-4EC3-95CE-CFFAB042CFD6}"/>
          </ac:spMkLst>
        </pc:spChg>
        <pc:spChg chg="add del">
          <ac:chgData name="Kishore, Kaushal" userId="783ad5c5-2867-4e2d-bf91-0c7d73cc88ad" providerId="ADAL" clId="{23368F4D-3B80-4493-9CD7-AA4763E7AC71}" dt="2022-06-16T06:54:01.734" v="1264" actId="26606"/>
          <ac:spMkLst>
            <pc:docMk/>
            <pc:sldMk cId="2767946739" sldId="265"/>
            <ac:spMk id="11" creationId="{2B566528-1B12-4246-9431-5C2D7D081168}"/>
          </ac:spMkLst>
        </pc:spChg>
        <pc:spChg chg="add del">
          <ac:chgData name="Kishore, Kaushal" userId="783ad5c5-2867-4e2d-bf91-0c7d73cc88ad" providerId="ADAL" clId="{23368F4D-3B80-4493-9CD7-AA4763E7AC71}" dt="2022-06-16T06:54:06.796" v="1266" actId="26606"/>
          <ac:spMkLst>
            <pc:docMk/>
            <pc:sldMk cId="2767946739" sldId="265"/>
            <ac:spMk id="12" creationId="{59A309A7-1751-4ABE-A3C1-EEC40366AD89}"/>
          </ac:spMkLst>
        </pc:spChg>
        <pc:spChg chg="add del">
          <ac:chgData name="Kishore, Kaushal" userId="783ad5c5-2867-4e2d-bf91-0c7d73cc88ad" providerId="ADAL" clId="{23368F4D-3B80-4493-9CD7-AA4763E7AC71}" dt="2022-06-16T06:54:01.734" v="1264" actId="26606"/>
          <ac:spMkLst>
            <pc:docMk/>
            <pc:sldMk cId="2767946739" sldId="265"/>
            <ac:spMk id="13" creationId="{2E80C965-DB6D-4F81-9E9E-B027384D0BD6}"/>
          </ac:spMkLst>
        </pc:spChg>
        <pc:spChg chg="add del">
          <ac:chgData name="Kishore, Kaushal" userId="783ad5c5-2867-4e2d-bf91-0c7d73cc88ad" providerId="ADAL" clId="{23368F4D-3B80-4493-9CD7-AA4763E7AC71}" dt="2022-06-16T06:54:06.796" v="1266" actId="26606"/>
          <ac:spMkLst>
            <pc:docMk/>
            <pc:sldMk cId="2767946739" sldId="265"/>
            <ac:spMk id="14" creationId="{967D8EB6-EAE1-4F9C-B398-83321E287204}"/>
          </ac:spMkLst>
        </pc:spChg>
        <pc:spChg chg="add del">
          <ac:chgData name="Kishore, Kaushal" userId="783ad5c5-2867-4e2d-bf91-0c7d73cc88ad" providerId="ADAL" clId="{23368F4D-3B80-4493-9CD7-AA4763E7AC71}" dt="2022-06-16T06:54:01.734" v="1264" actId="26606"/>
          <ac:spMkLst>
            <pc:docMk/>
            <pc:sldMk cId="2767946739" sldId="265"/>
            <ac:spMk id="15" creationId="{A580F890-B085-4E95-96AA-55AEBEC5CE6E}"/>
          </ac:spMkLst>
        </pc:spChg>
        <pc:spChg chg="add del">
          <ac:chgData name="Kishore, Kaushal" userId="783ad5c5-2867-4e2d-bf91-0c7d73cc88ad" providerId="ADAL" clId="{23368F4D-3B80-4493-9CD7-AA4763E7AC71}" dt="2022-06-16T06:54:01.734" v="1264" actId="26606"/>
          <ac:spMkLst>
            <pc:docMk/>
            <pc:sldMk cId="2767946739" sldId="265"/>
            <ac:spMk id="17" creationId="{D3F51FEB-38FB-4F6C-9F7B-2F2AFAB65463}"/>
          </ac:spMkLst>
        </pc:spChg>
        <pc:spChg chg="add del">
          <ac:chgData name="Kishore, Kaushal" userId="783ad5c5-2867-4e2d-bf91-0c7d73cc88ad" providerId="ADAL" clId="{23368F4D-3B80-4493-9CD7-AA4763E7AC71}" dt="2022-06-16T06:54:01.734" v="1264" actId="26606"/>
          <ac:spMkLst>
            <pc:docMk/>
            <pc:sldMk cId="2767946739" sldId="265"/>
            <ac:spMk id="19" creationId="{1E547BA6-BAE0-43BB-A7CA-60F69CE252F0}"/>
          </ac:spMkLst>
        </pc:spChg>
        <pc:spChg chg="add del">
          <ac:chgData name="Kishore, Kaushal" userId="783ad5c5-2867-4e2d-bf91-0c7d73cc88ad" providerId="ADAL" clId="{23368F4D-3B80-4493-9CD7-AA4763E7AC71}" dt="2022-06-16T06:54:06.796" v="1266" actId="26606"/>
          <ac:spMkLst>
            <pc:docMk/>
            <pc:sldMk cId="2767946739" sldId="265"/>
            <ac:spMk id="21" creationId="{1E9DC8FD-639B-4EB2-983F-527188462264}"/>
          </ac:spMkLst>
        </pc:spChg>
        <pc:spChg chg="add">
          <ac:chgData name="Kishore, Kaushal" userId="783ad5c5-2867-4e2d-bf91-0c7d73cc88ad" providerId="ADAL" clId="{23368F4D-3B80-4493-9CD7-AA4763E7AC71}" dt="2022-06-16T06:54:06.812" v="1267" actId="26606"/>
          <ac:spMkLst>
            <pc:docMk/>
            <pc:sldMk cId="2767946739" sldId="265"/>
            <ac:spMk id="23" creationId="{DB17E863-922E-4C26-BD64-E8FD41D28661}"/>
          </ac:spMkLst>
        </pc:spChg>
        <pc:spChg chg="add">
          <ac:chgData name="Kishore, Kaushal" userId="783ad5c5-2867-4e2d-bf91-0c7d73cc88ad" providerId="ADAL" clId="{23368F4D-3B80-4493-9CD7-AA4763E7AC71}" dt="2022-06-16T06:54:06.812" v="1267" actId="26606"/>
          <ac:spMkLst>
            <pc:docMk/>
            <pc:sldMk cId="2767946739" sldId="265"/>
            <ac:spMk id="24" creationId="{1E9DC8FD-639B-4EB2-983F-527188462264}"/>
          </ac:spMkLst>
        </pc:spChg>
        <pc:graphicFrameChg chg="add del">
          <ac:chgData name="Kishore, Kaushal" userId="783ad5c5-2867-4e2d-bf91-0c7d73cc88ad" providerId="ADAL" clId="{23368F4D-3B80-4493-9CD7-AA4763E7AC71}" dt="2022-06-16T06:54:01.734" v="1264" actId="26606"/>
          <ac:graphicFrameMkLst>
            <pc:docMk/>
            <pc:sldMk cId="2767946739" sldId="265"/>
            <ac:graphicFrameMk id="7" creationId="{5818E75F-E71A-E90A-4B69-3323311EB6AD}"/>
          </ac:graphicFrameMkLst>
        </pc:graphicFrameChg>
        <pc:picChg chg="add del">
          <ac:chgData name="Kishore, Kaushal" userId="783ad5c5-2867-4e2d-bf91-0c7d73cc88ad" providerId="ADAL" clId="{23368F4D-3B80-4493-9CD7-AA4763E7AC71}" dt="2022-06-16T06:54:06.796" v="1266" actId="26606"/>
          <ac:picMkLst>
            <pc:docMk/>
            <pc:sldMk cId="2767946739" sldId="265"/>
            <ac:picMk id="9" creationId="{5B8605A7-CDC0-B417-7FE9-8F609EEDAF02}"/>
          </ac:picMkLst>
        </pc:picChg>
      </pc:sldChg>
      <pc:sldChg chg="new">
        <pc:chgData name="Kishore, Kaushal" userId="783ad5c5-2867-4e2d-bf91-0c7d73cc88ad" providerId="ADAL" clId="{23368F4D-3B80-4493-9CD7-AA4763E7AC71}" dt="2022-06-16T07:05:36.395" v="1355" actId="680"/>
        <pc:sldMkLst>
          <pc:docMk/>
          <pc:sldMk cId="3180858092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0E30E-CFA6-43D6-84BD-9803748791A6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547B0-AC47-44D1-B97C-0FAE375D6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1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5AA6-BDC1-4064-AE5F-D142CAD8F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4CC0F-1710-4850-AEB5-23E62FF3E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A2BC3-E389-4E74-9FF7-0144D88C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8DC6-0FC8-49D6-8E22-683CAAF677B2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43DE-62AC-4AF9-B6A6-C4F98F02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Gateways | Kaushal K | CDAC Pune | Jun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6B28-DB32-41DB-A98F-44E1B331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480E-8E20-4494-9CCA-AFE3BC72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5907-1696-4347-BBBE-50610108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700D9-1CB3-446C-AD5F-AEC0C421E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A328-8AB4-4969-B648-CF141680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1E6E-E61F-4369-918C-135FD8B00926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BAB77-74A8-4D49-90E1-A95A1EE1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Gateways | Kaushal K | CDAC Pune | Jun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81C9-58A4-45C6-B2F5-576A044F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480E-8E20-4494-9CCA-AFE3BC72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0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A9178-40A9-444F-A7B0-32C5F5FA6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52047-B0EF-4DC0-96D1-9F3CFD9CC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79EA7-6952-4D6B-8C5D-F586CD61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108-4380-4EF4-96BF-F6AC5E02EE64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F1AB4-4D06-4564-A6A9-ACF0F8C0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Gateways | Kaushal K | CDAC Pune | Jun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433D8-0C07-4B93-9B95-AA6DF099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480E-8E20-4494-9CCA-AFE3BC72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D995-7A86-42AC-840F-DFE50284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4B5D7-373D-40CB-BD80-8B272B08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D66FB-A9A3-4A1E-89D8-33A9EF68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0F7E-75D8-416E-8EF3-E27DDFFEEE5F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CB604-AB8D-4676-94B5-2635D217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Gateways | Kaushal K | CDAC Pune | Jun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FB5-7CA3-49E7-BB8D-E777160E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480E-8E20-4494-9CCA-AFE3BC72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2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2A0B-9433-46D2-B649-307372F3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5B9F5-1677-4A99-8804-2523D8847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A0AE4-0D27-4E38-81D6-6105D8C3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3E9C-9376-4A6E-88CB-8CBFACC2E974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57698-55CD-474D-BBEB-77916F90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Gateways | Kaushal K | CDAC Pune | Jun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C34F-7421-4152-8A83-A29F65C9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480E-8E20-4494-9CCA-AFE3BC72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2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9682-E0C7-414B-BB1C-D3D81E09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C7A4-8321-4743-B400-D65CF94F8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FDC6C-FF62-4AD9-B7A6-3E8D1BC9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E6418-3B7D-4C49-82A2-DAC90D6C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C84-E8E5-4850-B13E-9D6C64E19B38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D494D-C803-4171-B3E7-69ED4972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Gateways | Kaushal K | CDAC Pune | Jun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0060C-A7D1-4A3F-953D-117A1E0B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480E-8E20-4494-9CCA-AFE3BC72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1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C588-EBF3-4A47-B61B-CD4D2707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212C-8A29-42AA-9987-F3E084E5A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BD395-B8D0-40BF-A735-4F3871A43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24F15-A1BC-4314-92D0-6847A49AF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1A330-2107-4A8F-8EF8-2C4583732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E8A2B-8DB3-45A8-A591-F933F9A6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48FA-8D0D-49C7-8DC5-E459AC34B59D}" type="datetime1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A622-9F94-43B5-A498-DAC96828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Gateways | Kaushal K | CDAC Pune | Jun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519FC-B98D-4075-8870-7C5EB369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480E-8E20-4494-9CCA-AFE3BC72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6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3642-2344-4DF7-B6D5-0A638A28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5DDDA-8896-49DD-9537-23CA149D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D1C8-DEF1-4B1D-8D12-F21CA75170D6}" type="datetime1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CF334-D159-4B7F-8AF2-785CDB06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Gateways | Kaushal K | CDAC Pune | Jun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63E2A-B58F-46B3-A41B-14D58201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480E-8E20-4494-9CCA-AFE3BC72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16E12-22E6-45CE-8C5A-963799D3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F524-94F3-4D31-BFAA-87A73B42C439}" type="datetime1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64944-A03A-44A5-93E1-ECA5E6DF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Gateways | Kaushal K | CDAC Pune | Jun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4B6CB-FFC8-4953-B328-80F0137B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480E-8E20-4494-9CCA-AFE3BC72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8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72C3-5253-477D-BFA8-F87C955D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1A2F-DCC0-41D3-A93B-81AD2619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1EA2F-A221-467F-B82A-579BDB520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E1E2C-E32F-4C91-B9A1-6A8AEBFB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B58D-FE8F-4DD2-AEAB-79A1C9910974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C5BC0-21CA-4E83-9ED1-5ADF9D3E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Gateways | Kaushal K | CDAC Pune | Jun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4D3BF-0566-40D5-ABF3-6790FC41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480E-8E20-4494-9CCA-AFE3BC72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FBD4-3C19-47FA-B510-81261397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A0ECA-14D9-4FB5-BA43-29F9B4DFC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55D2D-85A0-4CB8-8ED5-F1FD75E2B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24BC2-CF82-4037-90B5-67823AC9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7443-0E1B-43DA-9C08-E237287B85BE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19499-E91A-4C63-911D-B3139DAB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Gateways | Kaushal K | CDAC Pune | Jun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F0C1B-F508-46AA-A26C-11AC0FE9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480E-8E20-4494-9CCA-AFE3BC72A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D8FA7-7684-491A-8746-54C20864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08CE-DBF7-4363-BFC6-B9CA82FDF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EB69-B1A0-460D-9E3C-25F1F6860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9235B-49A8-4128-A749-AB1611034687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F41E-B0D2-4FCA-A087-A207F26A8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IoT Gateways | Kaushal K | CDAC Pune | Jun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A86E-2EFE-42FE-A522-BC423328C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480E-8E20-4494-9CCA-AFE3BC72A5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57692033,&quot;Placement&quot;:&quot;Header&quot;,&quot;Top&quot;:0.0,&quot;Left&quot;:801.176941,&quot;SlideWidth&quot;:960,&quot;SlideHeight&quot;:540}">
            <a:extLst>
              <a:ext uri="{FF2B5EF4-FFF2-40B4-BE49-F238E27FC236}">
                <a16:creationId xmlns:a16="http://schemas.microsoft.com/office/drawing/2014/main" id="{2D578191-9E6B-4266-8AD2-40D111533A61}"/>
              </a:ext>
            </a:extLst>
          </p:cNvPr>
          <p:cNvSpPr txBox="1"/>
          <p:nvPr userDrawn="1"/>
        </p:nvSpPr>
        <p:spPr>
          <a:xfrm>
            <a:off x="10174947" y="0"/>
            <a:ext cx="201705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737373"/>
                </a:solidFill>
                <a:latin typeface="Arial" panose="020B0604020202020204" pitchFamily="34" charset="0"/>
              </a:rPr>
              <a:t>Information 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399684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in/azure/iot-edge/about-iot-edge?view=iotedge-2020-11" TargetMode="External"/><Relationship Id="rId2" Type="http://schemas.openxmlformats.org/officeDocument/2006/relationships/hyperlink" Target="https://openautomationsoftware.com/open-automation-systems-blog/what-is-an-iot-gatewa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386A5-0EDB-41CE-AACB-51E37BD21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IoT Gateways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A8C07-C920-4AFD-94CF-9626F2DAA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Connecting to Internet</a:t>
            </a:r>
          </a:p>
        </p:txBody>
      </p: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C2D83C44-E2C7-0959-7676-930EABF42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0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6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33D68B-726A-4175-8EC7-3A2C6A90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9ACCB-6678-4DE6-9B26-EB64BE29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6" y="2143125"/>
            <a:ext cx="10182224" cy="420803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Overview Image: </a:t>
            </a:r>
            <a:r>
              <a:rPr lang="en-US" sz="2000" dirty="0">
                <a:solidFill>
                  <a:schemeClr val="tx2"/>
                </a:solidFill>
                <a:hlinkClick r:id="rId2"/>
              </a:rPr>
              <a:t>https://openautomationsoftware.com/open-automation-systems-blog/what-is-an-iot-gateway/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Azure IoT Edge Image: </a:t>
            </a:r>
            <a:r>
              <a:rPr lang="en-US" sz="2000" dirty="0">
                <a:solidFill>
                  <a:schemeClr val="tx2"/>
                </a:solidFill>
                <a:hlinkClick r:id="rId3"/>
              </a:rPr>
              <a:t>https://docs.microsoft.com/en-in/azure/iot-edge/about-iot-edge?view=iotedge-2020-11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FC4D-0CE3-4F08-8EAC-E85FD685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IoT Gateways | Kaushal K | CDAC Pune | Jun 2022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D3A2-07CA-4DF1-A3EC-3B63F3D6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40480E-8E20-4494-9CCA-AFE3BC72A5E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1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344C19-7E2D-4E8F-ACFF-20E52E70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AA3B-0C1F-4CA1-9B4B-99A3018E9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Understand Gateway roles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Bridging IP and Non-IP networks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Eclipse Kura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6A4BB-DCA5-452D-9BDD-B485E46A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Gateways | Kaushal K | CDAC Pune | Jun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7DDD3-FB2B-4CC8-B66A-EBCA7AA6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480E-8E20-4494-9CCA-AFE3BC72A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1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048C4-A8CB-4E90-B5DA-70E5F77B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8" name="Freeform: Shape 24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25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26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27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2" descr="iot gateway">
            <a:extLst>
              <a:ext uri="{FF2B5EF4-FFF2-40B4-BE49-F238E27FC236}">
                <a16:creationId xmlns:a16="http://schemas.microsoft.com/office/drawing/2014/main" id="{7F551F6E-7FD1-4D65-B788-A23D64608D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374" y="1326890"/>
            <a:ext cx="6137549" cy="420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8ACA0-06EF-43E1-B9FF-CB50B38E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Gateways | Kaushal K | CDAC Pune | Jun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2DD94-889E-466F-8682-8A56665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480E-8E20-4494-9CCA-AFE3BC72A5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47349-EBAD-44F3-9132-7889961D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Gateway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004D-D21B-4B54-A945-CCF3C7CD5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Many IoT devices/sensor node supports different protocols</a:t>
            </a:r>
          </a:p>
          <a:p>
            <a:r>
              <a:rPr lang="en-US" sz="1800">
                <a:solidFill>
                  <a:schemeClr val="tx2"/>
                </a:solidFill>
              </a:rPr>
              <a:t>Number of such devices could be huge</a:t>
            </a:r>
          </a:p>
          <a:p>
            <a:r>
              <a:rPr lang="en-US" sz="1800">
                <a:solidFill>
                  <a:schemeClr val="tx2"/>
                </a:solidFill>
              </a:rPr>
              <a:t>A tool to implement Edge Processing power</a:t>
            </a:r>
          </a:p>
          <a:p>
            <a:r>
              <a:rPr lang="en-US" sz="1800">
                <a:solidFill>
                  <a:schemeClr val="tx2"/>
                </a:solidFill>
              </a:rPr>
              <a:t>Provides a central point for cloud communication, so more control over security</a:t>
            </a:r>
          </a:p>
          <a:p>
            <a:r>
              <a:rPr lang="en-US" sz="1800">
                <a:solidFill>
                  <a:schemeClr val="tx2"/>
                </a:solidFill>
              </a:rPr>
              <a:t>Saves network bandwidth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Laptop Secure">
            <a:extLst>
              <a:ext uri="{FF2B5EF4-FFF2-40B4-BE49-F238E27FC236}">
                <a16:creationId xmlns:a16="http://schemas.microsoft.com/office/drawing/2014/main" id="{375014E2-00D2-BD11-7CE7-5873D424E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4A3C0-2B60-4FCF-BE33-5E494158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IoT Gateways | Kaushal K | CDAC Pune | Jun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01C17-5710-41CA-ACF5-69B8ECC5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40480E-8E20-4494-9CCA-AFE3BC72A5E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3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DA77F-6456-41A1-9B8E-AC74DD4A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So Gateway exactly is…</a:t>
            </a:r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3FFF-D13F-45E6-AF55-612FF5E0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Any hardware device capable of communicating between non-IP network and IP network devices and performs some basic tasks on data streams, configuration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Ex: </a:t>
            </a:r>
            <a:r>
              <a:rPr lang="en-US" sz="1800" dirty="0" err="1">
                <a:solidFill>
                  <a:schemeClr val="tx2"/>
                </a:solidFill>
              </a:rPr>
              <a:t>Rpi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Beaglebone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4243F-BE80-49F6-AFC3-ABC408C6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IoT Gateways | Kaushal K | CDAC Pune | Jun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22270-A9D2-4018-82E9-18EAA49C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40480E-8E20-4494-9CCA-AFE3BC72A5E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2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70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19BD94-A841-4223-BEE7-01858B8E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Basic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CEF2-4CE3-4281-AA98-C579E8B2E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Device to Device or Device to Cloud communications</a:t>
            </a:r>
          </a:p>
          <a:p>
            <a:r>
              <a:rPr lang="en-US" sz="1800">
                <a:solidFill>
                  <a:schemeClr val="tx2"/>
                </a:solidFill>
              </a:rPr>
              <a:t>Data pre-processing, filtering</a:t>
            </a:r>
          </a:p>
          <a:p>
            <a:r>
              <a:rPr lang="en-US" sz="1800">
                <a:solidFill>
                  <a:schemeClr val="tx2"/>
                </a:solidFill>
              </a:rPr>
              <a:t>Buffering and Streaming </a:t>
            </a:r>
          </a:p>
          <a:p>
            <a:r>
              <a:rPr lang="en-US" sz="1800">
                <a:solidFill>
                  <a:schemeClr val="tx2"/>
                </a:solidFill>
              </a:rPr>
              <a:t>Secure access to network and devices</a:t>
            </a:r>
          </a:p>
          <a:p>
            <a:r>
              <a:rPr lang="en-US" sz="1800">
                <a:solidFill>
                  <a:schemeClr val="tx2"/>
                </a:solidFill>
              </a:rPr>
              <a:t>Configuration tools</a:t>
            </a:r>
          </a:p>
          <a:p>
            <a:r>
              <a:rPr lang="en-US" sz="1800">
                <a:solidFill>
                  <a:schemeClr val="tx2"/>
                </a:solidFill>
              </a:rPr>
              <a:t>Advance features – ML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FDEA5-AAB3-49B0-A129-B567D26D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IoT Gateways | Kaushal K | CDAC Pune | Jun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196A0-4254-4896-AFB4-14D151A6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40480E-8E20-4494-9CCA-AFE3BC72A5E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D5BC-B8AF-42D8-BBB1-4FCFDE38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/>
              <a:t>Azure IoT Edge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8FBF5-BA96-4B0C-999C-9DBDE174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Gateways | Kaushal K | CDAC Pune | Jun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5321D-38FC-4A68-8D83-6508799B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480E-8E20-4494-9CCA-AFE3BC72A5E3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IoT Edge runtime sends insights and reporting to IoT Hub">
            <a:extLst>
              <a:ext uri="{FF2B5EF4-FFF2-40B4-BE49-F238E27FC236}">
                <a16:creationId xmlns:a16="http://schemas.microsoft.com/office/drawing/2014/main" id="{99E53877-C577-4723-94D3-E7090EC12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" y="2333625"/>
            <a:ext cx="10817837" cy="321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2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0C91F-5A64-4BD4-89D3-D7163401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Azure IoT Edge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E9DC8FD-639B-4EB2-983F-52718846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/>
              <a:t>Analytics at the edge </a:t>
            </a:r>
          </a:p>
          <a:p>
            <a:r>
              <a:rPr lang="en-US" sz="2000"/>
              <a:t>Downstream device isolation</a:t>
            </a:r>
          </a:p>
          <a:p>
            <a:pPr lvl="1"/>
            <a:r>
              <a:rPr lang="en-US" sz="2000"/>
              <a:t> The gateway device can shield all downstream devices from exposure to the internet</a:t>
            </a:r>
          </a:p>
          <a:p>
            <a:r>
              <a:rPr lang="en-US" sz="2000"/>
              <a:t>Connection multiplexing</a:t>
            </a:r>
          </a:p>
          <a:p>
            <a:pPr lvl="1"/>
            <a:r>
              <a:rPr lang="en-US" sz="2000"/>
              <a:t>All devices connecting to IoT Hub through an IoT Edge gateway can use the same underlying connection</a:t>
            </a:r>
          </a:p>
          <a:p>
            <a:r>
              <a:rPr lang="en-US" sz="2000"/>
              <a:t>Traffic smoothing</a:t>
            </a:r>
          </a:p>
          <a:p>
            <a:pPr lvl="1"/>
            <a:r>
              <a:rPr lang="en-US" sz="2000"/>
              <a:t>The IoT Edge device will automatically implement exponential backoff if IoT Hub throttles traffic, while persisting the messages locally. </a:t>
            </a:r>
          </a:p>
          <a:p>
            <a:r>
              <a:rPr lang="en-US" sz="2000"/>
              <a:t>Offline support</a:t>
            </a:r>
          </a:p>
          <a:p>
            <a:pPr lvl="1"/>
            <a:r>
              <a:rPr lang="en-US" sz="2000"/>
              <a:t>The gateway device stores messages and twin updates that cannot be delivered to IoT Hub.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61EBB-3F0C-46A0-8EE6-52F743E7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IoT Gateways | Kaushal K | CDAC Pune | Jun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34C82-044A-4C22-9203-8AE0F711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40480E-8E20-4494-9CCA-AFE3BC72A5E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4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C9561-9B98-455E-BD29-3340E255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691" y="831107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Eclipse Kura Overview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Eclipse Kura Logo">
            <a:extLst>
              <a:ext uri="{FF2B5EF4-FFF2-40B4-BE49-F238E27FC236}">
                <a16:creationId xmlns:a16="http://schemas.microsoft.com/office/drawing/2014/main" id="{9A08FAA6-71DE-4A7A-9803-1BB636866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437" y="3052790"/>
            <a:ext cx="3785616" cy="108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9A31-C136-4032-9805-78F869653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Helps to abstract and isolate the developer from  -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Complexity of the hardware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Networking sub-systems, re-define the development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Re-usability of integrated hardware and software solutions</a:t>
            </a:r>
          </a:p>
          <a:p>
            <a:r>
              <a:rPr lang="en-US" sz="1500">
                <a:solidFill>
                  <a:schemeClr val="tx2"/>
                </a:solidFill>
              </a:rPr>
              <a:t>It is an Eclipse IoT project that provides a platform for building IoT gateways</a:t>
            </a:r>
          </a:p>
          <a:p>
            <a:r>
              <a:rPr lang="en-US" sz="1500">
                <a:solidFill>
                  <a:schemeClr val="tx2"/>
                </a:solidFill>
              </a:rPr>
              <a:t>It is enables remote management of such gateways and provides a wide range of APIs for allowing you to write and deploy your own IoT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C6399-2AC1-4F87-A1B9-87980EC2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IoT Gateways | Kaushal K | CDAC Pune | Jun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6B667-AC48-4D47-A4B7-4E08C3E6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40480E-8E20-4494-9CCA-AFE3BC72A5E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424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IoT Gateways</vt:lpstr>
      <vt:lpstr>Agenda</vt:lpstr>
      <vt:lpstr>Overview</vt:lpstr>
      <vt:lpstr>Gateway requirements</vt:lpstr>
      <vt:lpstr>So Gateway exactly is…</vt:lpstr>
      <vt:lpstr>Basic Features</vt:lpstr>
      <vt:lpstr>Azure IoT Edge Overview</vt:lpstr>
      <vt:lpstr>Azure IoT Edge</vt:lpstr>
      <vt:lpstr>Eclipse Kura Overview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Gateways</dc:title>
  <dc:creator>Kishore, Kaushal</dc:creator>
  <cp:lastModifiedBy>Kishore, Kaushal</cp:lastModifiedBy>
  <cp:revision>4</cp:revision>
  <dcterms:created xsi:type="dcterms:W3CDTF">2022-06-16T06:16:27Z</dcterms:created>
  <dcterms:modified xsi:type="dcterms:W3CDTF">2022-06-16T12:19:15Z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31df75-0a72-42d5-9cc1-0c4dcec1599e_Enabled">
    <vt:lpwstr>true</vt:lpwstr>
  </property>
  <property fmtid="{D5CDD505-2E9C-101B-9397-08002B2CF9AE}" pid="3" name="MSIP_Label_f731df75-0a72-42d5-9cc1-0c4dcec1599e_SetDate">
    <vt:lpwstr>2022-06-16T12:19:15Z</vt:lpwstr>
  </property>
  <property fmtid="{D5CDD505-2E9C-101B-9397-08002B2CF9AE}" pid="4" name="MSIP_Label_f731df75-0a72-42d5-9cc1-0c4dcec1599e_Method">
    <vt:lpwstr>Privileged</vt:lpwstr>
  </property>
  <property fmtid="{D5CDD505-2E9C-101B-9397-08002B2CF9AE}" pid="5" name="MSIP_Label_f731df75-0a72-42d5-9cc1-0c4dcec1599e_Name">
    <vt:lpwstr>f731df75-0a72-42d5-9cc1-0c4dcec1599e</vt:lpwstr>
  </property>
  <property fmtid="{D5CDD505-2E9C-101B-9397-08002B2CF9AE}" pid="6" name="MSIP_Label_f731df75-0a72-42d5-9cc1-0c4dcec1599e_SiteId">
    <vt:lpwstr>2d5eb7e2-d3ee-4bf5-bc62-79d5ae9cd9e1</vt:lpwstr>
  </property>
  <property fmtid="{D5CDD505-2E9C-101B-9397-08002B2CF9AE}" pid="7" name="MSIP_Label_f731df75-0a72-42d5-9cc1-0c4dcec1599e_ActionId">
    <vt:lpwstr>99ece71b-5c92-4a3b-8e82-59b4992cd804</vt:lpwstr>
  </property>
  <property fmtid="{D5CDD505-2E9C-101B-9397-08002B2CF9AE}" pid="8" name="MSIP_Label_f731df75-0a72-42d5-9cc1-0c4dcec1599e_ContentBits">
    <vt:lpwstr>1</vt:lpwstr>
  </property>
</Properties>
</file>