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027C2-467C-4656-BA31-D2DC5C295C4F}" v="77" dt="2022-06-16T10:06:31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, Kaushal" userId="783ad5c5-2867-4e2d-bf91-0c7d73cc88ad" providerId="ADAL" clId="{377027C2-467C-4656-BA31-D2DC5C295C4F}"/>
    <pc:docChg chg="undo redo custSel addSld delSld modSld sldOrd">
      <pc:chgData name="Kishore, Kaushal" userId="783ad5c5-2867-4e2d-bf91-0c7d73cc88ad" providerId="ADAL" clId="{377027C2-467C-4656-BA31-D2DC5C295C4F}" dt="2022-06-16T10:19:41.302" v="1651" actId="5793"/>
      <pc:docMkLst>
        <pc:docMk/>
      </pc:docMkLst>
      <pc:sldChg chg="addSp delSp modSp new mod setBg">
        <pc:chgData name="Kishore, Kaushal" userId="783ad5c5-2867-4e2d-bf91-0c7d73cc88ad" providerId="ADAL" clId="{377027C2-467C-4656-BA31-D2DC5C295C4F}" dt="2022-06-16T05:13:48.997" v="148" actId="26606"/>
        <pc:sldMkLst>
          <pc:docMk/>
          <pc:sldMk cId="987465732" sldId="257"/>
        </pc:sldMkLst>
        <pc:spChg chg="mod">
          <ac:chgData name="Kishore, Kaushal" userId="783ad5c5-2867-4e2d-bf91-0c7d73cc88ad" providerId="ADAL" clId="{377027C2-467C-4656-BA31-D2DC5C295C4F}" dt="2022-06-16T05:13:48.997" v="148" actId="26606"/>
          <ac:spMkLst>
            <pc:docMk/>
            <pc:sldMk cId="987465732" sldId="257"/>
            <ac:spMk id="2" creationId="{8898D02B-EBCC-41BB-A4FB-452882D2281A}"/>
          </ac:spMkLst>
        </pc:spChg>
        <pc:spChg chg="mod ord">
          <ac:chgData name="Kishore, Kaushal" userId="783ad5c5-2867-4e2d-bf91-0c7d73cc88ad" providerId="ADAL" clId="{377027C2-467C-4656-BA31-D2DC5C295C4F}" dt="2022-06-16T05:13:48.997" v="148" actId="26606"/>
          <ac:spMkLst>
            <pc:docMk/>
            <pc:sldMk cId="987465732" sldId="257"/>
            <ac:spMk id="3" creationId="{6A73E954-5344-4F76-8EF9-9142A64ABB29}"/>
          </ac:spMkLst>
        </pc:spChg>
        <pc:spChg chg="add del">
          <ac:chgData name="Kishore, Kaushal" userId="783ad5c5-2867-4e2d-bf91-0c7d73cc88ad" providerId="ADAL" clId="{377027C2-467C-4656-BA31-D2DC5C295C4F}" dt="2022-06-16T05:12:18.094" v="2"/>
          <ac:spMkLst>
            <pc:docMk/>
            <pc:sldMk cId="987465732" sldId="257"/>
            <ac:spMk id="4" creationId="{09FD0099-6BEF-45EB-88DC-3825EB4AB102}"/>
          </ac:spMkLst>
        </pc:spChg>
        <pc:spChg chg="add">
          <ac:chgData name="Kishore, Kaushal" userId="783ad5c5-2867-4e2d-bf91-0c7d73cc88ad" providerId="ADAL" clId="{377027C2-467C-4656-BA31-D2DC5C295C4F}" dt="2022-06-16T05:13:48.997" v="148" actId="26606"/>
          <ac:spMkLst>
            <pc:docMk/>
            <pc:sldMk cId="987465732" sldId="257"/>
            <ac:spMk id="7" creationId="{058A14AF-9FB5-4CC7-BA35-E8E85D3EDF0E}"/>
          </ac:spMkLst>
        </pc:spChg>
        <pc:spChg chg="add">
          <ac:chgData name="Kishore, Kaushal" userId="783ad5c5-2867-4e2d-bf91-0c7d73cc88ad" providerId="ADAL" clId="{377027C2-467C-4656-BA31-D2DC5C295C4F}" dt="2022-06-16T05:13:48.997" v="148" actId="26606"/>
          <ac:spMkLst>
            <pc:docMk/>
            <pc:sldMk cId="987465732" sldId="257"/>
            <ac:spMk id="8" creationId="{3A9A4357-BD1D-4622-A4FE-766E6AB8DE84}"/>
          </ac:spMkLst>
        </pc:spChg>
        <pc:spChg chg="add del">
          <ac:chgData name="Kishore, Kaushal" userId="783ad5c5-2867-4e2d-bf91-0c7d73cc88ad" providerId="ADAL" clId="{377027C2-467C-4656-BA31-D2DC5C295C4F}" dt="2022-06-16T05:13:45.377" v="145" actId="26606"/>
          <ac:spMkLst>
            <pc:docMk/>
            <pc:sldMk cId="987465732" sldId="257"/>
            <ac:spMk id="10" creationId="{2B97F24A-32CE-4C1C-A50D-3016B394DCFB}"/>
          </ac:spMkLst>
        </pc:spChg>
        <pc:spChg chg="add del">
          <ac:chgData name="Kishore, Kaushal" userId="783ad5c5-2867-4e2d-bf91-0c7d73cc88ad" providerId="ADAL" clId="{377027C2-467C-4656-BA31-D2DC5C295C4F}" dt="2022-06-16T05:13:45.377" v="145" actId="26606"/>
          <ac:spMkLst>
            <pc:docMk/>
            <pc:sldMk cId="987465732" sldId="257"/>
            <ac:spMk id="12" creationId="{CD8B4F24-440B-49E9-B85D-733523DC064B}"/>
          </ac:spMkLst>
        </pc:spChg>
        <pc:spChg chg="add">
          <ac:chgData name="Kishore, Kaushal" userId="783ad5c5-2867-4e2d-bf91-0c7d73cc88ad" providerId="ADAL" clId="{377027C2-467C-4656-BA31-D2DC5C295C4F}" dt="2022-06-16T05:13:48.997" v="148" actId="26606"/>
          <ac:spMkLst>
            <pc:docMk/>
            <pc:sldMk cId="987465732" sldId="257"/>
            <ac:spMk id="14" creationId="{E659831F-0D9A-4C63-9EBB-8435B85A440F}"/>
          </ac:spMkLst>
        </pc:spChg>
        <pc:spChg chg="add">
          <ac:chgData name="Kishore, Kaushal" userId="783ad5c5-2867-4e2d-bf91-0c7d73cc88ad" providerId="ADAL" clId="{377027C2-467C-4656-BA31-D2DC5C295C4F}" dt="2022-06-16T05:13:48.997" v="148" actId="26606"/>
          <ac:spMkLst>
            <pc:docMk/>
            <pc:sldMk cId="987465732" sldId="257"/>
            <ac:spMk id="16" creationId="{E6995CE5-F890-4ABA-82A2-26507CE8D2A3}"/>
          </ac:spMkLst>
        </pc:spChg>
        <pc:picChg chg="add mod">
          <ac:chgData name="Kishore, Kaushal" userId="783ad5c5-2867-4e2d-bf91-0c7d73cc88ad" providerId="ADAL" clId="{377027C2-467C-4656-BA31-D2DC5C295C4F}" dt="2022-06-16T05:13:48.997" v="148" actId="26606"/>
          <ac:picMkLst>
            <pc:docMk/>
            <pc:sldMk cId="987465732" sldId="257"/>
            <ac:picMk id="5" creationId="{07A29EC6-D339-4B4B-B43F-AE7D08BFA53F}"/>
          </ac:picMkLst>
        </pc:picChg>
      </pc:sldChg>
      <pc:sldChg chg="addSp delSp modSp new mod setBg">
        <pc:chgData name="Kishore, Kaushal" userId="783ad5c5-2867-4e2d-bf91-0c7d73cc88ad" providerId="ADAL" clId="{377027C2-467C-4656-BA31-D2DC5C295C4F}" dt="2022-06-16T05:19:18.056" v="196" actId="1076"/>
        <pc:sldMkLst>
          <pc:docMk/>
          <pc:sldMk cId="1305458999" sldId="258"/>
        </pc:sldMkLst>
        <pc:spChg chg="mod">
          <ac:chgData name="Kishore, Kaushal" userId="783ad5c5-2867-4e2d-bf91-0c7d73cc88ad" providerId="ADAL" clId="{377027C2-467C-4656-BA31-D2DC5C295C4F}" dt="2022-06-16T05:18:33.043" v="189" actId="26606"/>
          <ac:spMkLst>
            <pc:docMk/>
            <pc:sldMk cId="1305458999" sldId="258"/>
            <ac:spMk id="2" creationId="{C0C6896D-2E79-4405-B235-3949EB39A5E1}"/>
          </ac:spMkLst>
        </pc:spChg>
        <pc:spChg chg="del">
          <ac:chgData name="Kishore, Kaushal" userId="783ad5c5-2867-4e2d-bf91-0c7d73cc88ad" providerId="ADAL" clId="{377027C2-467C-4656-BA31-D2DC5C295C4F}" dt="2022-06-16T05:17:35.925" v="179"/>
          <ac:spMkLst>
            <pc:docMk/>
            <pc:sldMk cId="1305458999" sldId="258"/>
            <ac:spMk id="3" creationId="{934DCC7C-F868-46AB-BE76-32C294300703}"/>
          </ac:spMkLst>
        </pc:spChg>
        <pc:spChg chg="add del mod">
          <ac:chgData name="Kishore, Kaushal" userId="783ad5c5-2867-4e2d-bf91-0c7d73cc88ad" providerId="ADAL" clId="{377027C2-467C-4656-BA31-D2DC5C295C4F}" dt="2022-06-16T05:18:05.814" v="185" actId="26606"/>
          <ac:spMkLst>
            <pc:docMk/>
            <pc:sldMk cId="1305458999" sldId="258"/>
            <ac:spMk id="4" creationId="{40B1001D-5EB2-498C-902D-C294AB72CAED}"/>
          </ac:spMkLst>
        </pc:spChg>
        <pc:spChg chg="add del">
          <ac:chgData name="Kishore, Kaushal" userId="783ad5c5-2867-4e2d-bf91-0c7d73cc88ad" providerId="ADAL" clId="{377027C2-467C-4656-BA31-D2DC5C295C4F}" dt="2022-06-16T05:17:47.606" v="183"/>
          <ac:spMkLst>
            <pc:docMk/>
            <pc:sldMk cId="1305458999" sldId="258"/>
            <ac:spMk id="5" creationId="{42043ED4-9568-4410-A801-66FE87120837}"/>
          </ac:spMkLst>
        </pc:spChg>
        <pc:spChg chg="add del mod">
          <ac:chgData name="Kishore, Kaushal" userId="783ad5c5-2867-4e2d-bf91-0c7d73cc88ad" providerId="ADAL" clId="{377027C2-467C-4656-BA31-D2DC5C295C4F}" dt="2022-06-16T05:18:54.428" v="191" actId="931"/>
          <ac:spMkLst>
            <pc:docMk/>
            <pc:sldMk cId="1305458999" sldId="258"/>
            <ac:spMk id="8" creationId="{4846A063-EDFC-40A8-AA1F-BAB9C2A7D843}"/>
          </ac:spMkLst>
        </pc:spChg>
        <pc:spChg chg="add del">
          <ac:chgData name="Kishore, Kaushal" userId="783ad5c5-2867-4e2d-bf91-0c7d73cc88ad" providerId="ADAL" clId="{377027C2-467C-4656-BA31-D2DC5C295C4F}" dt="2022-06-16T05:18:33.043" v="189" actId="26606"/>
          <ac:spMkLst>
            <pc:docMk/>
            <pc:sldMk cId="1305458999" sldId="258"/>
            <ac:spMk id="11" creationId="{BA79A7CF-01AF-4178-9369-94E0C90EB046}"/>
          </ac:spMkLst>
        </pc:spChg>
        <pc:spChg chg="add del">
          <ac:chgData name="Kishore, Kaushal" userId="783ad5c5-2867-4e2d-bf91-0c7d73cc88ad" providerId="ADAL" clId="{377027C2-467C-4656-BA31-D2DC5C295C4F}" dt="2022-06-16T05:18:33.043" v="189" actId="26606"/>
          <ac:spMkLst>
            <pc:docMk/>
            <pc:sldMk cId="1305458999" sldId="258"/>
            <ac:spMk id="13" creationId="{99413ED5-9ED4-4772-BCE4-2BCAE6B12E35}"/>
          </ac:spMkLst>
        </pc:spChg>
        <pc:spChg chg="add del">
          <ac:chgData name="Kishore, Kaushal" userId="783ad5c5-2867-4e2d-bf91-0c7d73cc88ad" providerId="ADAL" clId="{377027C2-467C-4656-BA31-D2DC5C295C4F}" dt="2022-06-16T05:18:33.043" v="189" actId="26606"/>
          <ac:spMkLst>
            <pc:docMk/>
            <pc:sldMk cId="1305458999" sldId="258"/>
            <ac:spMk id="15" creationId="{04357C93-F0CB-4A1C-8F77-4E9063789819}"/>
          </ac:spMkLst>
        </pc:spChg>
        <pc:spChg chg="add del">
          <ac:chgData name="Kishore, Kaushal" userId="783ad5c5-2867-4e2d-bf91-0c7d73cc88ad" providerId="ADAL" clId="{377027C2-467C-4656-BA31-D2DC5C295C4F}" dt="2022-06-16T05:18:33.043" v="189" actId="26606"/>
          <ac:spMkLst>
            <pc:docMk/>
            <pc:sldMk cId="1305458999" sldId="258"/>
            <ac:spMk id="17" creationId="{90F533E9-6690-41A8-A372-4C6C622D028D}"/>
          </ac:spMkLst>
        </pc:spChg>
        <pc:spChg chg="add del">
          <ac:chgData name="Kishore, Kaushal" userId="783ad5c5-2867-4e2d-bf91-0c7d73cc88ad" providerId="ADAL" clId="{377027C2-467C-4656-BA31-D2DC5C295C4F}" dt="2022-06-16T05:18:33.033" v="188" actId="26606"/>
          <ac:spMkLst>
            <pc:docMk/>
            <pc:sldMk cId="1305458999" sldId="258"/>
            <ac:spMk id="22" creationId="{BA79A7CF-01AF-4178-9369-94E0C90EB046}"/>
          </ac:spMkLst>
        </pc:spChg>
        <pc:spChg chg="add del">
          <ac:chgData name="Kishore, Kaushal" userId="783ad5c5-2867-4e2d-bf91-0c7d73cc88ad" providerId="ADAL" clId="{377027C2-467C-4656-BA31-D2DC5C295C4F}" dt="2022-06-16T05:18:33.033" v="188" actId="26606"/>
          <ac:spMkLst>
            <pc:docMk/>
            <pc:sldMk cId="1305458999" sldId="258"/>
            <ac:spMk id="24" creationId="{99413ED5-9ED4-4772-BCE4-2BCAE6B12E35}"/>
          </ac:spMkLst>
        </pc:spChg>
        <pc:spChg chg="add del">
          <ac:chgData name="Kishore, Kaushal" userId="783ad5c5-2867-4e2d-bf91-0c7d73cc88ad" providerId="ADAL" clId="{377027C2-467C-4656-BA31-D2DC5C295C4F}" dt="2022-06-16T05:18:33.033" v="188" actId="26606"/>
          <ac:spMkLst>
            <pc:docMk/>
            <pc:sldMk cId="1305458999" sldId="258"/>
            <ac:spMk id="26" creationId="{04357C93-F0CB-4A1C-8F77-4E9063789819}"/>
          </ac:spMkLst>
        </pc:spChg>
        <pc:spChg chg="add del">
          <ac:chgData name="Kishore, Kaushal" userId="783ad5c5-2867-4e2d-bf91-0c7d73cc88ad" providerId="ADAL" clId="{377027C2-467C-4656-BA31-D2DC5C295C4F}" dt="2022-06-16T05:18:33.033" v="188" actId="26606"/>
          <ac:spMkLst>
            <pc:docMk/>
            <pc:sldMk cId="1305458999" sldId="258"/>
            <ac:spMk id="28" creationId="{90F533E9-6690-41A8-A372-4C6C622D028D}"/>
          </ac:spMkLst>
        </pc:spChg>
        <pc:spChg chg="add">
          <ac:chgData name="Kishore, Kaushal" userId="783ad5c5-2867-4e2d-bf91-0c7d73cc88ad" providerId="ADAL" clId="{377027C2-467C-4656-BA31-D2DC5C295C4F}" dt="2022-06-16T05:18:33.043" v="189" actId="26606"/>
          <ac:spMkLst>
            <pc:docMk/>
            <pc:sldMk cId="1305458999" sldId="258"/>
            <ac:spMk id="30" creationId="{E45B1D5C-0827-4AF0-8186-11FC5A8B8B92}"/>
          </ac:spMkLst>
        </pc:spChg>
        <pc:spChg chg="add">
          <ac:chgData name="Kishore, Kaushal" userId="783ad5c5-2867-4e2d-bf91-0c7d73cc88ad" providerId="ADAL" clId="{377027C2-467C-4656-BA31-D2DC5C295C4F}" dt="2022-06-16T05:18:33.043" v="189" actId="26606"/>
          <ac:spMkLst>
            <pc:docMk/>
            <pc:sldMk cId="1305458999" sldId="258"/>
            <ac:spMk id="31" creationId="{99413ED5-9ED4-4772-BCE4-2BCAE6B12E35}"/>
          </ac:spMkLst>
        </pc:spChg>
        <pc:spChg chg="add">
          <ac:chgData name="Kishore, Kaushal" userId="783ad5c5-2867-4e2d-bf91-0c7d73cc88ad" providerId="ADAL" clId="{377027C2-467C-4656-BA31-D2DC5C295C4F}" dt="2022-06-16T05:18:33.043" v="189" actId="26606"/>
          <ac:spMkLst>
            <pc:docMk/>
            <pc:sldMk cId="1305458999" sldId="258"/>
            <ac:spMk id="32" creationId="{04357C93-F0CB-4A1C-8F77-4E9063789819}"/>
          </ac:spMkLst>
        </pc:spChg>
        <pc:spChg chg="add">
          <ac:chgData name="Kishore, Kaushal" userId="783ad5c5-2867-4e2d-bf91-0c7d73cc88ad" providerId="ADAL" clId="{377027C2-467C-4656-BA31-D2DC5C295C4F}" dt="2022-06-16T05:18:33.043" v="189" actId="26606"/>
          <ac:spMkLst>
            <pc:docMk/>
            <pc:sldMk cId="1305458999" sldId="258"/>
            <ac:spMk id="33" creationId="{90F533E9-6690-41A8-A372-4C6C622D028D}"/>
          </ac:spMkLst>
        </pc:spChg>
        <pc:picChg chg="add del mod">
          <ac:chgData name="Kishore, Kaushal" userId="783ad5c5-2867-4e2d-bf91-0c7d73cc88ad" providerId="ADAL" clId="{377027C2-467C-4656-BA31-D2DC5C295C4F}" dt="2022-06-16T05:18:36.224" v="190" actId="478"/>
          <ac:picMkLst>
            <pc:docMk/>
            <pc:sldMk cId="1305458999" sldId="258"/>
            <ac:picMk id="6" creationId="{5E15EA47-F60B-4868-B715-6BEA728C3DAE}"/>
          </ac:picMkLst>
        </pc:picChg>
        <pc:picChg chg="add mod">
          <ac:chgData name="Kishore, Kaushal" userId="783ad5c5-2867-4e2d-bf91-0c7d73cc88ad" providerId="ADAL" clId="{377027C2-467C-4656-BA31-D2DC5C295C4F}" dt="2022-06-16T05:19:18.056" v="196" actId="1076"/>
          <ac:picMkLst>
            <pc:docMk/>
            <pc:sldMk cId="1305458999" sldId="258"/>
            <ac:picMk id="10" creationId="{843AB825-A9C3-41E3-85CE-938B632DA2E8}"/>
          </ac:picMkLst>
        </pc:picChg>
      </pc:sldChg>
      <pc:sldChg chg="addSp delSp modSp new mod setBg">
        <pc:chgData name="Kishore, Kaushal" userId="783ad5c5-2867-4e2d-bf91-0c7d73cc88ad" providerId="ADAL" clId="{377027C2-467C-4656-BA31-D2DC5C295C4F}" dt="2022-06-16T05:25:06.367" v="343" actId="123"/>
        <pc:sldMkLst>
          <pc:docMk/>
          <pc:sldMk cId="1939070638" sldId="259"/>
        </pc:sldMkLst>
        <pc:spChg chg="mod">
          <ac:chgData name="Kishore, Kaushal" userId="783ad5c5-2867-4e2d-bf91-0c7d73cc88ad" providerId="ADAL" clId="{377027C2-467C-4656-BA31-D2DC5C295C4F}" dt="2022-06-16T05:19:59.596" v="216" actId="26606"/>
          <ac:spMkLst>
            <pc:docMk/>
            <pc:sldMk cId="1939070638" sldId="259"/>
            <ac:spMk id="2" creationId="{8F4CB762-2186-4DCB-90B0-53D06C2D2222}"/>
          </ac:spMkLst>
        </pc:spChg>
        <pc:spChg chg="del">
          <ac:chgData name="Kishore, Kaushal" userId="783ad5c5-2867-4e2d-bf91-0c7d73cc88ad" providerId="ADAL" clId="{377027C2-467C-4656-BA31-D2DC5C295C4F}" dt="2022-06-16T05:19:45.283" v="210"/>
          <ac:spMkLst>
            <pc:docMk/>
            <pc:sldMk cId="1939070638" sldId="259"/>
            <ac:spMk id="3" creationId="{3208893C-D6FC-4715-A6D7-B8D0D92E0D1B}"/>
          </ac:spMkLst>
        </pc:spChg>
        <pc:spChg chg="add mod">
          <ac:chgData name="Kishore, Kaushal" userId="783ad5c5-2867-4e2d-bf91-0c7d73cc88ad" providerId="ADAL" clId="{377027C2-467C-4656-BA31-D2DC5C295C4F}" dt="2022-06-16T05:25:06.367" v="343" actId="123"/>
          <ac:spMkLst>
            <pc:docMk/>
            <pc:sldMk cId="1939070638" sldId="259"/>
            <ac:spMk id="4" creationId="{B7C47D1B-1C96-4DC4-80B9-54C4CD6FE110}"/>
          </ac:spMkLst>
        </pc:spChg>
        <pc:spChg chg="add del">
          <ac:chgData name="Kishore, Kaushal" userId="783ad5c5-2867-4e2d-bf91-0c7d73cc88ad" providerId="ADAL" clId="{377027C2-467C-4656-BA31-D2DC5C295C4F}" dt="2022-06-16T05:19:49.654" v="214"/>
          <ac:spMkLst>
            <pc:docMk/>
            <pc:sldMk cId="1939070638" sldId="259"/>
            <ac:spMk id="5" creationId="{CDCEB3E5-35FD-4C0D-9CED-92B0DBC63719}"/>
          </ac:spMkLst>
        </pc:spChg>
        <pc:spChg chg="add">
          <ac:chgData name="Kishore, Kaushal" userId="783ad5c5-2867-4e2d-bf91-0c7d73cc88ad" providerId="ADAL" clId="{377027C2-467C-4656-BA31-D2DC5C295C4F}" dt="2022-06-16T05:19:59.596" v="216" actId="26606"/>
          <ac:spMkLst>
            <pc:docMk/>
            <pc:sldMk cId="1939070638" sldId="259"/>
            <ac:spMk id="11" creationId="{058A14AF-9FB5-4CC7-BA35-E8E85D3EDF0E}"/>
          </ac:spMkLst>
        </pc:spChg>
        <pc:spChg chg="add">
          <ac:chgData name="Kishore, Kaushal" userId="783ad5c5-2867-4e2d-bf91-0c7d73cc88ad" providerId="ADAL" clId="{377027C2-467C-4656-BA31-D2DC5C295C4F}" dt="2022-06-16T05:19:59.596" v="216" actId="26606"/>
          <ac:spMkLst>
            <pc:docMk/>
            <pc:sldMk cId="1939070638" sldId="259"/>
            <ac:spMk id="13" creationId="{3A9A4357-BD1D-4622-A4FE-766E6AB8DE84}"/>
          </ac:spMkLst>
        </pc:spChg>
        <pc:spChg chg="add">
          <ac:chgData name="Kishore, Kaushal" userId="783ad5c5-2867-4e2d-bf91-0c7d73cc88ad" providerId="ADAL" clId="{377027C2-467C-4656-BA31-D2DC5C295C4F}" dt="2022-06-16T05:19:59.596" v="216" actId="26606"/>
          <ac:spMkLst>
            <pc:docMk/>
            <pc:sldMk cId="1939070638" sldId="259"/>
            <ac:spMk id="15" creationId="{E659831F-0D9A-4C63-9EBB-8435B85A440F}"/>
          </ac:spMkLst>
        </pc:spChg>
        <pc:spChg chg="add">
          <ac:chgData name="Kishore, Kaushal" userId="783ad5c5-2867-4e2d-bf91-0c7d73cc88ad" providerId="ADAL" clId="{377027C2-467C-4656-BA31-D2DC5C295C4F}" dt="2022-06-16T05:19:59.596" v="216" actId="26606"/>
          <ac:spMkLst>
            <pc:docMk/>
            <pc:sldMk cId="1939070638" sldId="259"/>
            <ac:spMk id="17" creationId="{E6995CE5-F890-4ABA-82A2-26507CE8D2A3}"/>
          </ac:spMkLst>
        </pc:spChg>
        <pc:picChg chg="add mod">
          <ac:chgData name="Kishore, Kaushal" userId="783ad5c5-2867-4e2d-bf91-0c7d73cc88ad" providerId="ADAL" clId="{377027C2-467C-4656-BA31-D2DC5C295C4F}" dt="2022-06-16T05:19:59.596" v="216" actId="26606"/>
          <ac:picMkLst>
            <pc:docMk/>
            <pc:sldMk cId="1939070638" sldId="259"/>
            <ac:picMk id="6" creationId="{324BEDA4-0B61-4096-B12F-0388711CE2D1}"/>
          </ac:picMkLst>
        </pc:picChg>
      </pc:sldChg>
      <pc:sldChg chg="addSp delSp modSp new mod ord setBg">
        <pc:chgData name="Kishore, Kaushal" userId="783ad5c5-2867-4e2d-bf91-0c7d73cc88ad" providerId="ADAL" clId="{377027C2-467C-4656-BA31-D2DC5C295C4F}" dt="2022-06-16T10:12:29.500" v="1520" actId="20577"/>
        <pc:sldMkLst>
          <pc:docMk/>
          <pc:sldMk cId="1661879556" sldId="260"/>
        </pc:sldMkLst>
        <pc:spChg chg="mod">
          <ac:chgData name="Kishore, Kaushal" userId="783ad5c5-2867-4e2d-bf91-0c7d73cc88ad" providerId="ADAL" clId="{377027C2-467C-4656-BA31-D2DC5C295C4F}" dt="2022-06-16T05:23:02.645" v="275" actId="26606"/>
          <ac:spMkLst>
            <pc:docMk/>
            <pc:sldMk cId="1661879556" sldId="260"/>
            <ac:spMk id="2" creationId="{3D66507B-3499-48BA-94FB-0104B8A8045C}"/>
          </ac:spMkLst>
        </pc:spChg>
        <pc:spChg chg="mod">
          <ac:chgData name="Kishore, Kaushal" userId="783ad5c5-2867-4e2d-bf91-0c7d73cc88ad" providerId="ADAL" clId="{377027C2-467C-4656-BA31-D2DC5C295C4F}" dt="2022-06-16T10:12:29.500" v="1520" actId="20577"/>
          <ac:spMkLst>
            <pc:docMk/>
            <pc:sldMk cId="1661879556" sldId="260"/>
            <ac:spMk id="3" creationId="{9B59F7EA-333D-4233-AD1F-AD0C75060073}"/>
          </ac:spMkLst>
        </pc:spChg>
        <pc:spChg chg="add del">
          <ac:chgData name="Kishore, Kaushal" userId="783ad5c5-2867-4e2d-bf91-0c7d73cc88ad" providerId="ADAL" clId="{377027C2-467C-4656-BA31-D2DC5C295C4F}" dt="2022-06-16T05:22:55.030" v="273"/>
          <ac:spMkLst>
            <pc:docMk/>
            <pc:sldMk cId="1661879556" sldId="260"/>
            <ac:spMk id="4" creationId="{E5F4EF7D-C546-4877-A4F9-BC8754EA40AF}"/>
          </ac:spMkLst>
        </pc:spChg>
        <pc:spChg chg="add">
          <ac:chgData name="Kishore, Kaushal" userId="783ad5c5-2867-4e2d-bf91-0c7d73cc88ad" providerId="ADAL" clId="{377027C2-467C-4656-BA31-D2DC5C295C4F}" dt="2022-06-16T05:23:02.645" v="275" actId="26606"/>
          <ac:spMkLst>
            <pc:docMk/>
            <pc:sldMk cId="1661879556" sldId="260"/>
            <ac:spMk id="10" creationId="{058A14AF-9FB5-4CC7-BA35-E8E85D3EDF0E}"/>
          </ac:spMkLst>
        </pc:spChg>
        <pc:spChg chg="add">
          <ac:chgData name="Kishore, Kaushal" userId="783ad5c5-2867-4e2d-bf91-0c7d73cc88ad" providerId="ADAL" clId="{377027C2-467C-4656-BA31-D2DC5C295C4F}" dt="2022-06-16T05:23:02.645" v="275" actId="26606"/>
          <ac:spMkLst>
            <pc:docMk/>
            <pc:sldMk cId="1661879556" sldId="260"/>
            <ac:spMk id="12" creationId="{3A9A4357-BD1D-4622-A4FE-766E6AB8DE84}"/>
          </ac:spMkLst>
        </pc:spChg>
        <pc:spChg chg="add">
          <ac:chgData name="Kishore, Kaushal" userId="783ad5c5-2867-4e2d-bf91-0c7d73cc88ad" providerId="ADAL" clId="{377027C2-467C-4656-BA31-D2DC5C295C4F}" dt="2022-06-16T05:23:02.645" v="275" actId="26606"/>
          <ac:spMkLst>
            <pc:docMk/>
            <pc:sldMk cId="1661879556" sldId="260"/>
            <ac:spMk id="14" creationId="{E659831F-0D9A-4C63-9EBB-8435B85A440F}"/>
          </ac:spMkLst>
        </pc:spChg>
        <pc:spChg chg="add">
          <ac:chgData name="Kishore, Kaushal" userId="783ad5c5-2867-4e2d-bf91-0c7d73cc88ad" providerId="ADAL" clId="{377027C2-467C-4656-BA31-D2DC5C295C4F}" dt="2022-06-16T05:23:02.645" v="275" actId="26606"/>
          <ac:spMkLst>
            <pc:docMk/>
            <pc:sldMk cId="1661879556" sldId="260"/>
            <ac:spMk id="16" creationId="{E6995CE5-F890-4ABA-82A2-26507CE8D2A3}"/>
          </ac:spMkLst>
        </pc:spChg>
        <pc:picChg chg="add mod">
          <ac:chgData name="Kishore, Kaushal" userId="783ad5c5-2867-4e2d-bf91-0c7d73cc88ad" providerId="ADAL" clId="{377027C2-467C-4656-BA31-D2DC5C295C4F}" dt="2022-06-16T05:23:02.645" v="275" actId="26606"/>
          <ac:picMkLst>
            <pc:docMk/>
            <pc:sldMk cId="1661879556" sldId="260"/>
            <ac:picMk id="5" creationId="{0413EFD8-E817-44F5-BB8A-4ED06F5DBA43}"/>
          </ac:picMkLst>
        </pc:picChg>
      </pc:sldChg>
      <pc:sldChg chg="addSp delSp modSp new del mod">
        <pc:chgData name="Kishore, Kaushal" userId="783ad5c5-2867-4e2d-bf91-0c7d73cc88ad" providerId="ADAL" clId="{377027C2-467C-4656-BA31-D2DC5C295C4F}" dt="2022-06-16T05:27:52.068" v="383" actId="47"/>
        <pc:sldMkLst>
          <pc:docMk/>
          <pc:sldMk cId="1904421751" sldId="261"/>
        </pc:sldMkLst>
        <pc:spChg chg="mod">
          <ac:chgData name="Kishore, Kaushal" userId="783ad5c5-2867-4e2d-bf91-0c7d73cc88ad" providerId="ADAL" clId="{377027C2-467C-4656-BA31-D2DC5C295C4F}" dt="2022-06-16T05:26:16.257" v="362" actId="20577"/>
          <ac:spMkLst>
            <pc:docMk/>
            <pc:sldMk cId="1904421751" sldId="261"/>
            <ac:spMk id="2" creationId="{DE082DF6-6770-4CBC-B2D6-4FDB02E9F22D}"/>
          </ac:spMkLst>
        </pc:spChg>
        <pc:spChg chg="mod">
          <ac:chgData name="Kishore, Kaushal" userId="783ad5c5-2867-4e2d-bf91-0c7d73cc88ad" providerId="ADAL" clId="{377027C2-467C-4656-BA31-D2DC5C295C4F}" dt="2022-06-16T05:27:15.950" v="372" actId="20577"/>
          <ac:spMkLst>
            <pc:docMk/>
            <pc:sldMk cId="1904421751" sldId="261"/>
            <ac:spMk id="3" creationId="{BF95C2E7-6CCA-48F7-915D-767CBEB5DEA5}"/>
          </ac:spMkLst>
        </pc:spChg>
        <pc:spChg chg="add del">
          <ac:chgData name="Kishore, Kaushal" userId="783ad5c5-2867-4e2d-bf91-0c7d73cc88ad" providerId="ADAL" clId="{377027C2-467C-4656-BA31-D2DC5C295C4F}" dt="2022-06-16T05:26:12.464" v="346"/>
          <ac:spMkLst>
            <pc:docMk/>
            <pc:sldMk cId="1904421751" sldId="261"/>
            <ac:spMk id="4" creationId="{D47206C5-E827-4F5A-BAF2-6953F0F88596}"/>
          </ac:spMkLst>
        </pc:spChg>
        <pc:picChg chg="add del">
          <ac:chgData name="Kishore, Kaushal" userId="783ad5c5-2867-4e2d-bf91-0c7d73cc88ad" providerId="ADAL" clId="{377027C2-467C-4656-BA31-D2DC5C295C4F}" dt="2022-06-16T05:27:11.915" v="368" actId="21"/>
          <ac:picMkLst>
            <pc:docMk/>
            <pc:sldMk cId="1904421751" sldId="261"/>
            <ac:picMk id="5" creationId="{BD9B2BA5-9F90-4CBE-9117-777FF8FD04DD}"/>
          </ac:picMkLst>
        </pc:picChg>
        <pc:picChg chg="add del mod">
          <ac:chgData name="Kishore, Kaushal" userId="783ad5c5-2867-4e2d-bf91-0c7d73cc88ad" providerId="ADAL" clId="{377027C2-467C-4656-BA31-D2DC5C295C4F}" dt="2022-06-16T05:27:31.189" v="376" actId="21"/>
          <ac:picMkLst>
            <pc:docMk/>
            <pc:sldMk cId="1904421751" sldId="261"/>
            <ac:picMk id="6" creationId="{82A9B343-04B6-4DA6-B18C-07C7F72D9E93}"/>
          </ac:picMkLst>
        </pc:picChg>
      </pc:sldChg>
      <pc:sldChg chg="addSp delSp modSp add mod">
        <pc:chgData name="Kishore, Kaushal" userId="783ad5c5-2867-4e2d-bf91-0c7d73cc88ad" providerId="ADAL" clId="{377027C2-467C-4656-BA31-D2DC5C295C4F}" dt="2022-06-16T05:57:52.301" v="655" actId="20577"/>
        <pc:sldMkLst>
          <pc:docMk/>
          <pc:sldMk cId="3706059754" sldId="261"/>
        </pc:sldMkLst>
        <pc:spChg chg="mod">
          <ac:chgData name="Kishore, Kaushal" userId="783ad5c5-2867-4e2d-bf91-0c7d73cc88ad" providerId="ADAL" clId="{377027C2-467C-4656-BA31-D2DC5C295C4F}" dt="2022-06-16T05:57:52.301" v="655" actId="20577"/>
          <ac:spMkLst>
            <pc:docMk/>
            <pc:sldMk cId="3706059754" sldId="261"/>
            <ac:spMk id="2" creationId="{3D66507B-3499-48BA-94FB-0104B8A8045C}"/>
          </ac:spMkLst>
        </pc:spChg>
        <pc:spChg chg="mod">
          <ac:chgData name="Kishore, Kaushal" userId="783ad5c5-2867-4e2d-bf91-0c7d73cc88ad" providerId="ADAL" clId="{377027C2-467C-4656-BA31-D2DC5C295C4F}" dt="2022-06-16T05:30:31.341" v="436" actId="108"/>
          <ac:spMkLst>
            <pc:docMk/>
            <pc:sldMk cId="3706059754" sldId="261"/>
            <ac:spMk id="3" creationId="{9B59F7EA-333D-4233-AD1F-AD0C75060073}"/>
          </ac:spMkLst>
        </pc:spChg>
        <pc:picChg chg="del">
          <ac:chgData name="Kishore, Kaushal" userId="783ad5c5-2867-4e2d-bf91-0c7d73cc88ad" providerId="ADAL" clId="{377027C2-467C-4656-BA31-D2DC5C295C4F}" dt="2022-06-16T05:28:01.835" v="387" actId="478"/>
          <ac:picMkLst>
            <pc:docMk/>
            <pc:sldMk cId="3706059754" sldId="261"/>
            <ac:picMk id="5" creationId="{0413EFD8-E817-44F5-BB8A-4ED06F5DBA43}"/>
          </ac:picMkLst>
        </pc:picChg>
        <pc:picChg chg="add mod">
          <ac:chgData name="Kishore, Kaushal" userId="783ad5c5-2867-4e2d-bf91-0c7d73cc88ad" providerId="ADAL" clId="{377027C2-467C-4656-BA31-D2DC5C295C4F}" dt="2022-06-16T05:28:24.070" v="426" actId="1076"/>
          <ac:picMkLst>
            <pc:docMk/>
            <pc:sldMk cId="3706059754" sldId="261"/>
            <ac:picMk id="9" creationId="{57A208A4-8E86-4103-A59A-08F61B1A886B}"/>
          </ac:picMkLst>
        </pc:picChg>
      </pc:sldChg>
      <pc:sldChg chg="addSp delSp modSp add mod">
        <pc:chgData name="Kishore, Kaushal" userId="783ad5c5-2867-4e2d-bf91-0c7d73cc88ad" providerId="ADAL" clId="{377027C2-467C-4656-BA31-D2DC5C295C4F}" dt="2022-06-16T05:52:50.862" v="583" actId="20577"/>
        <pc:sldMkLst>
          <pc:docMk/>
          <pc:sldMk cId="951123877" sldId="262"/>
        </pc:sldMkLst>
        <pc:spChg chg="mod">
          <ac:chgData name="Kishore, Kaushal" userId="783ad5c5-2867-4e2d-bf91-0c7d73cc88ad" providerId="ADAL" clId="{377027C2-467C-4656-BA31-D2DC5C295C4F}" dt="2022-06-16T05:31:26.728" v="481" actId="20577"/>
          <ac:spMkLst>
            <pc:docMk/>
            <pc:sldMk cId="951123877" sldId="262"/>
            <ac:spMk id="2" creationId="{3D66507B-3499-48BA-94FB-0104B8A8045C}"/>
          </ac:spMkLst>
        </pc:spChg>
        <pc:spChg chg="mod">
          <ac:chgData name="Kishore, Kaushal" userId="783ad5c5-2867-4e2d-bf91-0c7d73cc88ad" providerId="ADAL" clId="{377027C2-467C-4656-BA31-D2DC5C295C4F}" dt="2022-06-16T05:52:50.862" v="583" actId="20577"/>
          <ac:spMkLst>
            <pc:docMk/>
            <pc:sldMk cId="951123877" sldId="262"/>
            <ac:spMk id="3" creationId="{9B59F7EA-333D-4233-AD1F-AD0C75060073}"/>
          </ac:spMkLst>
        </pc:spChg>
        <pc:spChg chg="add del">
          <ac:chgData name="Kishore, Kaushal" userId="783ad5c5-2867-4e2d-bf91-0c7d73cc88ad" providerId="ADAL" clId="{377027C2-467C-4656-BA31-D2DC5C295C4F}" dt="2022-06-16T05:31:04.700" v="442"/>
          <ac:spMkLst>
            <pc:docMk/>
            <pc:sldMk cId="951123877" sldId="262"/>
            <ac:spMk id="4" creationId="{E32B19E6-0705-4A97-BBAD-029F96B993B6}"/>
          </ac:spMkLst>
        </pc:spChg>
        <pc:picChg chg="add mod">
          <ac:chgData name="Kishore, Kaushal" userId="783ad5c5-2867-4e2d-bf91-0c7d73cc88ad" providerId="ADAL" clId="{377027C2-467C-4656-BA31-D2DC5C295C4F}" dt="2022-06-16T05:31:15.476" v="446" actId="1076"/>
          <ac:picMkLst>
            <pc:docMk/>
            <pc:sldMk cId="951123877" sldId="262"/>
            <ac:picMk id="5" creationId="{2A90B4D6-186B-4482-B385-7517AA2A4937}"/>
          </ac:picMkLst>
        </pc:picChg>
        <pc:picChg chg="del">
          <ac:chgData name="Kishore, Kaushal" userId="783ad5c5-2867-4e2d-bf91-0c7d73cc88ad" providerId="ADAL" clId="{377027C2-467C-4656-BA31-D2DC5C295C4F}" dt="2022-06-16T05:31:01.259" v="438" actId="478"/>
          <ac:picMkLst>
            <pc:docMk/>
            <pc:sldMk cId="951123877" sldId="262"/>
            <ac:picMk id="9" creationId="{57A208A4-8E86-4103-A59A-08F61B1A886B}"/>
          </ac:picMkLst>
        </pc:picChg>
      </pc:sldChg>
      <pc:sldChg chg="addSp delSp modSp add del mod setBg delDesignElem">
        <pc:chgData name="Kishore, Kaushal" userId="783ad5c5-2867-4e2d-bf91-0c7d73cc88ad" providerId="ADAL" clId="{377027C2-467C-4656-BA31-D2DC5C295C4F}" dt="2022-06-16T05:27:50.778" v="382" actId="47"/>
        <pc:sldMkLst>
          <pc:docMk/>
          <pc:sldMk cId="4076227016" sldId="262"/>
        </pc:sldMkLst>
        <pc:spChg chg="del">
          <ac:chgData name="Kishore, Kaushal" userId="783ad5c5-2867-4e2d-bf91-0c7d73cc88ad" providerId="ADAL" clId="{377027C2-467C-4656-BA31-D2DC5C295C4F}" dt="2022-06-16T05:27:27.876" v="375"/>
          <ac:spMkLst>
            <pc:docMk/>
            <pc:sldMk cId="4076227016" sldId="262"/>
            <ac:spMk id="10" creationId="{058A14AF-9FB5-4CC7-BA35-E8E85D3EDF0E}"/>
          </ac:spMkLst>
        </pc:spChg>
        <pc:spChg chg="del">
          <ac:chgData name="Kishore, Kaushal" userId="783ad5c5-2867-4e2d-bf91-0c7d73cc88ad" providerId="ADAL" clId="{377027C2-467C-4656-BA31-D2DC5C295C4F}" dt="2022-06-16T05:27:27.876" v="375"/>
          <ac:spMkLst>
            <pc:docMk/>
            <pc:sldMk cId="4076227016" sldId="262"/>
            <ac:spMk id="12" creationId="{3A9A4357-BD1D-4622-A4FE-766E6AB8DE84}"/>
          </ac:spMkLst>
        </pc:spChg>
        <pc:spChg chg="del">
          <ac:chgData name="Kishore, Kaushal" userId="783ad5c5-2867-4e2d-bf91-0c7d73cc88ad" providerId="ADAL" clId="{377027C2-467C-4656-BA31-D2DC5C295C4F}" dt="2022-06-16T05:27:27.876" v="375"/>
          <ac:spMkLst>
            <pc:docMk/>
            <pc:sldMk cId="4076227016" sldId="262"/>
            <ac:spMk id="14" creationId="{E659831F-0D9A-4C63-9EBB-8435B85A440F}"/>
          </ac:spMkLst>
        </pc:spChg>
        <pc:spChg chg="del">
          <ac:chgData name="Kishore, Kaushal" userId="783ad5c5-2867-4e2d-bf91-0c7d73cc88ad" providerId="ADAL" clId="{377027C2-467C-4656-BA31-D2DC5C295C4F}" dt="2022-06-16T05:27:27.876" v="375"/>
          <ac:spMkLst>
            <pc:docMk/>
            <pc:sldMk cId="4076227016" sldId="262"/>
            <ac:spMk id="16" creationId="{E6995CE5-F890-4ABA-82A2-26507CE8D2A3}"/>
          </ac:spMkLst>
        </pc:spChg>
        <pc:picChg chg="del">
          <ac:chgData name="Kishore, Kaushal" userId="783ad5c5-2867-4e2d-bf91-0c7d73cc88ad" providerId="ADAL" clId="{377027C2-467C-4656-BA31-D2DC5C295C4F}" dt="2022-06-16T05:27:36.411" v="377" actId="478"/>
          <ac:picMkLst>
            <pc:docMk/>
            <pc:sldMk cId="4076227016" sldId="262"/>
            <ac:picMk id="5" creationId="{0413EFD8-E817-44F5-BB8A-4ED06F5DBA43}"/>
          </ac:picMkLst>
        </pc:picChg>
        <pc:picChg chg="add del mod">
          <ac:chgData name="Kishore, Kaushal" userId="783ad5c5-2867-4e2d-bf91-0c7d73cc88ad" providerId="ADAL" clId="{377027C2-467C-4656-BA31-D2DC5C295C4F}" dt="2022-06-16T05:27:48.860" v="381" actId="21"/>
          <ac:picMkLst>
            <pc:docMk/>
            <pc:sldMk cId="4076227016" sldId="262"/>
            <ac:picMk id="9" creationId="{C425B027-F085-49C8-9669-1A7158D11EA8}"/>
          </ac:picMkLst>
        </pc:picChg>
      </pc:sldChg>
      <pc:sldChg chg="new del">
        <pc:chgData name="Kishore, Kaushal" userId="783ad5c5-2867-4e2d-bf91-0c7d73cc88ad" providerId="ADAL" clId="{377027C2-467C-4656-BA31-D2DC5C295C4F}" dt="2022-06-16T05:52:57.588" v="585" actId="47"/>
        <pc:sldMkLst>
          <pc:docMk/>
          <pc:sldMk cId="1252781452" sldId="263"/>
        </pc:sldMkLst>
      </pc:sldChg>
      <pc:sldChg chg="addSp delSp modSp add mod">
        <pc:chgData name="Kishore, Kaushal" userId="783ad5c5-2867-4e2d-bf91-0c7d73cc88ad" providerId="ADAL" clId="{377027C2-467C-4656-BA31-D2DC5C295C4F}" dt="2022-06-16T05:55:04.741" v="640"/>
        <pc:sldMkLst>
          <pc:docMk/>
          <pc:sldMk cId="3801151196" sldId="263"/>
        </pc:sldMkLst>
        <pc:spChg chg="mod">
          <ac:chgData name="Kishore, Kaushal" userId="783ad5c5-2867-4e2d-bf91-0c7d73cc88ad" providerId="ADAL" clId="{377027C2-467C-4656-BA31-D2DC5C295C4F}" dt="2022-06-16T05:54:37.904" v="633" actId="20577"/>
          <ac:spMkLst>
            <pc:docMk/>
            <pc:sldMk cId="3801151196" sldId="263"/>
            <ac:spMk id="2" creationId="{3D66507B-3499-48BA-94FB-0104B8A8045C}"/>
          </ac:spMkLst>
        </pc:spChg>
        <pc:spChg chg="mod">
          <ac:chgData name="Kishore, Kaushal" userId="783ad5c5-2867-4e2d-bf91-0c7d73cc88ad" providerId="ADAL" clId="{377027C2-467C-4656-BA31-D2DC5C295C4F}" dt="2022-06-16T05:55:04.741" v="640"/>
          <ac:spMkLst>
            <pc:docMk/>
            <pc:sldMk cId="3801151196" sldId="263"/>
            <ac:spMk id="3" creationId="{9B59F7EA-333D-4233-AD1F-AD0C75060073}"/>
          </ac:spMkLst>
        </pc:spChg>
        <pc:spChg chg="add del">
          <ac:chgData name="Kishore, Kaushal" userId="783ad5c5-2867-4e2d-bf91-0c7d73cc88ad" providerId="ADAL" clId="{377027C2-467C-4656-BA31-D2DC5C295C4F}" dt="2022-06-16T05:53:23.458" v="591"/>
          <ac:spMkLst>
            <pc:docMk/>
            <pc:sldMk cId="3801151196" sldId="263"/>
            <ac:spMk id="4" creationId="{5D0F2A1C-739F-4345-8FB7-0CB1628274AF}"/>
          </ac:spMkLst>
        </pc:spChg>
        <pc:picChg chg="del">
          <ac:chgData name="Kishore, Kaushal" userId="783ad5c5-2867-4e2d-bf91-0c7d73cc88ad" providerId="ADAL" clId="{377027C2-467C-4656-BA31-D2DC5C295C4F}" dt="2022-06-16T05:53:19.517" v="587" actId="478"/>
          <ac:picMkLst>
            <pc:docMk/>
            <pc:sldMk cId="3801151196" sldId="263"/>
            <ac:picMk id="5" creationId="{2A90B4D6-186B-4482-B385-7517AA2A4937}"/>
          </ac:picMkLst>
        </pc:picChg>
        <pc:picChg chg="add mod">
          <ac:chgData name="Kishore, Kaushal" userId="783ad5c5-2867-4e2d-bf91-0c7d73cc88ad" providerId="ADAL" clId="{377027C2-467C-4656-BA31-D2DC5C295C4F}" dt="2022-06-16T05:53:29.039" v="593" actId="1076"/>
          <ac:picMkLst>
            <pc:docMk/>
            <pc:sldMk cId="3801151196" sldId="263"/>
            <ac:picMk id="6" creationId="{BD18F85B-5B38-423B-8747-201A1A5E1ABB}"/>
          </ac:picMkLst>
        </pc:picChg>
      </pc:sldChg>
      <pc:sldChg chg="addSp delSp modSp add mod">
        <pc:chgData name="Kishore, Kaushal" userId="783ad5c5-2867-4e2d-bf91-0c7d73cc88ad" providerId="ADAL" clId="{377027C2-467C-4656-BA31-D2DC5C295C4F}" dt="2022-06-16T06:06:47.081" v="714" actId="20577"/>
        <pc:sldMkLst>
          <pc:docMk/>
          <pc:sldMk cId="1132353711" sldId="264"/>
        </pc:sldMkLst>
        <pc:spChg chg="mod">
          <ac:chgData name="Kishore, Kaushal" userId="783ad5c5-2867-4e2d-bf91-0c7d73cc88ad" providerId="ADAL" clId="{377027C2-467C-4656-BA31-D2DC5C295C4F}" dt="2022-06-16T06:03:07.574" v="670" actId="20577"/>
          <ac:spMkLst>
            <pc:docMk/>
            <pc:sldMk cId="1132353711" sldId="264"/>
            <ac:spMk id="2" creationId="{3D66507B-3499-48BA-94FB-0104B8A8045C}"/>
          </ac:spMkLst>
        </pc:spChg>
        <pc:spChg chg="mod">
          <ac:chgData name="Kishore, Kaushal" userId="783ad5c5-2867-4e2d-bf91-0c7d73cc88ad" providerId="ADAL" clId="{377027C2-467C-4656-BA31-D2DC5C295C4F}" dt="2022-06-16T06:06:47.081" v="714" actId="20577"/>
          <ac:spMkLst>
            <pc:docMk/>
            <pc:sldMk cId="1132353711" sldId="264"/>
            <ac:spMk id="3" creationId="{9B59F7EA-333D-4233-AD1F-AD0C75060073}"/>
          </ac:spMkLst>
        </pc:spChg>
        <pc:spChg chg="add del">
          <ac:chgData name="Kishore, Kaushal" userId="783ad5c5-2867-4e2d-bf91-0c7d73cc88ad" providerId="ADAL" clId="{377027C2-467C-4656-BA31-D2DC5C295C4F}" dt="2022-06-16T06:03:32.135" v="675"/>
          <ac:spMkLst>
            <pc:docMk/>
            <pc:sldMk cId="1132353711" sldId="264"/>
            <ac:spMk id="4" creationId="{03B65657-885C-43BB-A125-C6470409DA48}"/>
          </ac:spMkLst>
        </pc:spChg>
        <pc:picChg chg="add mod">
          <ac:chgData name="Kishore, Kaushal" userId="783ad5c5-2867-4e2d-bf91-0c7d73cc88ad" providerId="ADAL" clId="{377027C2-467C-4656-BA31-D2DC5C295C4F}" dt="2022-06-16T06:03:50.169" v="680" actId="1038"/>
          <ac:picMkLst>
            <pc:docMk/>
            <pc:sldMk cId="1132353711" sldId="264"/>
            <ac:picMk id="5" creationId="{7D2831DB-F15D-4723-8476-5B4E9A3F3A27}"/>
          </ac:picMkLst>
        </pc:picChg>
        <pc:picChg chg="del">
          <ac:chgData name="Kishore, Kaushal" userId="783ad5c5-2867-4e2d-bf91-0c7d73cc88ad" providerId="ADAL" clId="{377027C2-467C-4656-BA31-D2DC5C295C4F}" dt="2022-06-16T06:03:28.687" v="671" actId="478"/>
          <ac:picMkLst>
            <pc:docMk/>
            <pc:sldMk cId="1132353711" sldId="264"/>
            <ac:picMk id="6" creationId="{BD18F85B-5B38-423B-8747-201A1A5E1ABB}"/>
          </ac:picMkLst>
        </pc:picChg>
      </pc:sldChg>
      <pc:sldChg chg="addSp delSp modSp add mod">
        <pc:chgData name="Kishore, Kaushal" userId="783ad5c5-2867-4e2d-bf91-0c7d73cc88ad" providerId="ADAL" clId="{377027C2-467C-4656-BA31-D2DC5C295C4F}" dt="2022-06-16T06:10:56.932" v="831" actId="20577"/>
        <pc:sldMkLst>
          <pc:docMk/>
          <pc:sldMk cId="420205455" sldId="265"/>
        </pc:sldMkLst>
        <pc:spChg chg="mod">
          <ac:chgData name="Kishore, Kaushal" userId="783ad5c5-2867-4e2d-bf91-0c7d73cc88ad" providerId="ADAL" clId="{377027C2-467C-4656-BA31-D2DC5C295C4F}" dt="2022-06-16T06:07:55.850" v="765" actId="27636"/>
          <ac:spMkLst>
            <pc:docMk/>
            <pc:sldMk cId="420205455" sldId="265"/>
            <ac:spMk id="2" creationId="{3D66507B-3499-48BA-94FB-0104B8A8045C}"/>
          </ac:spMkLst>
        </pc:spChg>
        <pc:spChg chg="mod">
          <ac:chgData name="Kishore, Kaushal" userId="783ad5c5-2867-4e2d-bf91-0c7d73cc88ad" providerId="ADAL" clId="{377027C2-467C-4656-BA31-D2DC5C295C4F}" dt="2022-06-16T06:10:56.932" v="831" actId="20577"/>
          <ac:spMkLst>
            <pc:docMk/>
            <pc:sldMk cId="420205455" sldId="265"/>
            <ac:spMk id="3" creationId="{9B59F7EA-333D-4233-AD1F-AD0C75060073}"/>
          </ac:spMkLst>
        </pc:spChg>
        <pc:spChg chg="add del">
          <ac:chgData name="Kishore, Kaushal" userId="783ad5c5-2867-4e2d-bf91-0c7d73cc88ad" providerId="ADAL" clId="{377027C2-467C-4656-BA31-D2DC5C295C4F}" dt="2022-06-16T06:08:10.657" v="771"/>
          <ac:spMkLst>
            <pc:docMk/>
            <pc:sldMk cId="420205455" sldId="265"/>
            <ac:spMk id="4" creationId="{C68C37AC-CCF6-4BA9-894A-26B997783D7B}"/>
          </ac:spMkLst>
        </pc:spChg>
        <pc:picChg chg="del mod">
          <ac:chgData name="Kishore, Kaushal" userId="783ad5c5-2867-4e2d-bf91-0c7d73cc88ad" providerId="ADAL" clId="{377027C2-467C-4656-BA31-D2DC5C295C4F}" dt="2022-06-16T06:08:06.405" v="767" actId="478"/>
          <ac:picMkLst>
            <pc:docMk/>
            <pc:sldMk cId="420205455" sldId="265"/>
            <ac:picMk id="5" creationId="{7D2831DB-F15D-4723-8476-5B4E9A3F3A27}"/>
          </ac:picMkLst>
        </pc:picChg>
        <pc:picChg chg="add mod">
          <ac:chgData name="Kishore, Kaushal" userId="783ad5c5-2867-4e2d-bf91-0c7d73cc88ad" providerId="ADAL" clId="{377027C2-467C-4656-BA31-D2DC5C295C4F}" dt="2022-06-16T06:08:15.969" v="774" actId="14100"/>
          <ac:picMkLst>
            <pc:docMk/>
            <pc:sldMk cId="420205455" sldId="265"/>
            <ac:picMk id="6" creationId="{A7FE8D84-0C97-48C1-8A60-3DF09C318499}"/>
          </ac:picMkLst>
        </pc:picChg>
      </pc:sldChg>
      <pc:sldChg chg="new del">
        <pc:chgData name="Kishore, Kaushal" userId="783ad5c5-2867-4e2d-bf91-0c7d73cc88ad" providerId="ADAL" clId="{377027C2-467C-4656-BA31-D2DC5C295C4F}" dt="2022-06-16T06:07:08.503" v="716" actId="47"/>
        <pc:sldMkLst>
          <pc:docMk/>
          <pc:sldMk cId="3306093745" sldId="265"/>
        </pc:sldMkLst>
      </pc:sldChg>
      <pc:sldChg chg="new del">
        <pc:chgData name="Kishore, Kaushal" userId="783ad5c5-2867-4e2d-bf91-0c7d73cc88ad" providerId="ADAL" clId="{377027C2-467C-4656-BA31-D2DC5C295C4F}" dt="2022-06-16T09:43:31.330" v="833" actId="47"/>
        <pc:sldMkLst>
          <pc:docMk/>
          <pc:sldMk cId="178669430" sldId="266"/>
        </pc:sldMkLst>
      </pc:sldChg>
      <pc:sldChg chg="addSp delSp modSp new mod setBg">
        <pc:chgData name="Kishore, Kaushal" userId="783ad5c5-2867-4e2d-bf91-0c7d73cc88ad" providerId="ADAL" clId="{377027C2-467C-4656-BA31-D2DC5C295C4F}" dt="2022-06-16T09:50:29.294" v="992" actId="26606"/>
        <pc:sldMkLst>
          <pc:docMk/>
          <pc:sldMk cId="3158269880" sldId="266"/>
        </pc:sldMkLst>
        <pc:spChg chg="mod">
          <ac:chgData name="Kishore, Kaushal" userId="783ad5c5-2867-4e2d-bf91-0c7d73cc88ad" providerId="ADAL" clId="{377027C2-467C-4656-BA31-D2DC5C295C4F}" dt="2022-06-16T09:50:29.294" v="992" actId="26606"/>
          <ac:spMkLst>
            <pc:docMk/>
            <pc:sldMk cId="3158269880" sldId="266"/>
            <ac:spMk id="2" creationId="{5BBD2E0C-E380-4D06-B7B7-25DC8B90801B}"/>
          </ac:spMkLst>
        </pc:spChg>
        <pc:spChg chg="del mod">
          <ac:chgData name="Kishore, Kaushal" userId="783ad5c5-2867-4e2d-bf91-0c7d73cc88ad" providerId="ADAL" clId="{377027C2-467C-4656-BA31-D2DC5C295C4F}" dt="2022-06-16T09:50:29.294" v="992" actId="26606"/>
          <ac:spMkLst>
            <pc:docMk/>
            <pc:sldMk cId="3158269880" sldId="266"/>
            <ac:spMk id="3" creationId="{D1E806CC-23CD-4DF0-8505-F3D646F345DD}"/>
          </ac:spMkLst>
        </pc:spChg>
        <pc:spChg chg="add">
          <ac:chgData name="Kishore, Kaushal" userId="783ad5c5-2867-4e2d-bf91-0c7d73cc88ad" providerId="ADAL" clId="{377027C2-467C-4656-BA31-D2DC5C295C4F}" dt="2022-06-16T09:50:29.294" v="992" actId="26606"/>
          <ac:spMkLst>
            <pc:docMk/>
            <pc:sldMk cId="3158269880" sldId="266"/>
            <ac:spMk id="9" creationId="{B819A166-7571-4003-A6B8-B62034C3ED30}"/>
          </ac:spMkLst>
        </pc:spChg>
        <pc:graphicFrameChg chg="add">
          <ac:chgData name="Kishore, Kaushal" userId="783ad5c5-2867-4e2d-bf91-0c7d73cc88ad" providerId="ADAL" clId="{377027C2-467C-4656-BA31-D2DC5C295C4F}" dt="2022-06-16T09:50:29.294" v="992" actId="26606"/>
          <ac:graphicFrameMkLst>
            <pc:docMk/>
            <pc:sldMk cId="3158269880" sldId="266"/>
            <ac:graphicFrameMk id="5" creationId="{77637F37-D22F-EA11-563B-9E179AF1F2A3}"/>
          </ac:graphicFrameMkLst>
        </pc:graphicFrameChg>
      </pc:sldChg>
      <pc:sldChg chg="modSp new mod">
        <pc:chgData name="Kishore, Kaushal" userId="783ad5c5-2867-4e2d-bf91-0c7d73cc88ad" providerId="ADAL" clId="{377027C2-467C-4656-BA31-D2DC5C295C4F}" dt="2022-06-16T09:46:26.924" v="991" actId="20577"/>
        <pc:sldMkLst>
          <pc:docMk/>
          <pc:sldMk cId="2735218944" sldId="267"/>
        </pc:sldMkLst>
        <pc:spChg chg="mod">
          <ac:chgData name="Kishore, Kaushal" userId="783ad5c5-2867-4e2d-bf91-0c7d73cc88ad" providerId="ADAL" clId="{377027C2-467C-4656-BA31-D2DC5C295C4F}" dt="2022-06-16T09:46:15.656" v="974" actId="20577"/>
          <ac:spMkLst>
            <pc:docMk/>
            <pc:sldMk cId="2735218944" sldId="267"/>
            <ac:spMk id="2" creationId="{1876F85A-7407-4DD5-B49C-A8D7FE70466E}"/>
          </ac:spMkLst>
        </pc:spChg>
        <pc:spChg chg="mod">
          <ac:chgData name="Kishore, Kaushal" userId="783ad5c5-2867-4e2d-bf91-0c7d73cc88ad" providerId="ADAL" clId="{377027C2-467C-4656-BA31-D2DC5C295C4F}" dt="2022-06-16T09:46:26.924" v="991" actId="20577"/>
          <ac:spMkLst>
            <pc:docMk/>
            <pc:sldMk cId="2735218944" sldId="267"/>
            <ac:spMk id="3" creationId="{85B87BAC-7714-4181-8E71-6D15AC47A944}"/>
          </ac:spMkLst>
        </pc:spChg>
      </pc:sldChg>
      <pc:sldChg chg="addSp delSp modSp new mod setBg">
        <pc:chgData name="Kishore, Kaushal" userId="783ad5c5-2867-4e2d-bf91-0c7d73cc88ad" providerId="ADAL" clId="{377027C2-467C-4656-BA31-D2DC5C295C4F}" dt="2022-06-16T09:57:57.980" v="1107" actId="20577"/>
        <pc:sldMkLst>
          <pc:docMk/>
          <pc:sldMk cId="428510740" sldId="268"/>
        </pc:sldMkLst>
        <pc:spChg chg="mod">
          <ac:chgData name="Kishore, Kaushal" userId="783ad5c5-2867-4e2d-bf91-0c7d73cc88ad" providerId="ADAL" clId="{377027C2-467C-4656-BA31-D2DC5C295C4F}" dt="2022-06-16T09:56:15.705" v="1082" actId="26606"/>
          <ac:spMkLst>
            <pc:docMk/>
            <pc:sldMk cId="428510740" sldId="268"/>
            <ac:spMk id="2" creationId="{80A61FE1-BFBF-4934-8B89-3B91030144BD}"/>
          </ac:spMkLst>
        </pc:spChg>
        <pc:spChg chg="add del mod">
          <ac:chgData name="Kishore, Kaushal" userId="783ad5c5-2867-4e2d-bf91-0c7d73cc88ad" providerId="ADAL" clId="{377027C2-467C-4656-BA31-D2DC5C295C4F}" dt="2022-06-16T09:57:57.980" v="1107" actId="20577"/>
          <ac:spMkLst>
            <pc:docMk/>
            <pc:sldMk cId="428510740" sldId="268"/>
            <ac:spMk id="3" creationId="{C956D503-198F-42C5-AE85-FC8DFA489864}"/>
          </ac:spMkLst>
        </pc:spChg>
        <pc:spChg chg="add del mod">
          <ac:chgData name="Kishore, Kaushal" userId="783ad5c5-2867-4e2d-bf91-0c7d73cc88ad" providerId="ADAL" clId="{377027C2-467C-4656-BA31-D2DC5C295C4F}" dt="2022-06-16T09:55:18.523" v="1070" actId="478"/>
          <ac:spMkLst>
            <pc:docMk/>
            <pc:sldMk cId="428510740" sldId="268"/>
            <ac:spMk id="4" creationId="{85FFB9A4-0C25-40E0-A263-008729FB4784}"/>
          </ac:spMkLst>
        </pc:spChg>
        <pc:spChg chg="add del mod">
          <ac:chgData name="Kishore, Kaushal" userId="783ad5c5-2867-4e2d-bf91-0c7d73cc88ad" providerId="ADAL" clId="{377027C2-467C-4656-BA31-D2DC5C295C4F}" dt="2022-06-16T09:56:15.705" v="1082" actId="26606"/>
          <ac:spMkLst>
            <pc:docMk/>
            <pc:sldMk cId="428510740" sldId="268"/>
            <ac:spMk id="5" creationId="{F5AC00CC-CD90-41CE-AD54-19C2ADA47AAE}"/>
          </ac:spMkLst>
        </pc:spChg>
        <pc:spChg chg="add del mod">
          <ac:chgData name="Kishore, Kaushal" userId="783ad5c5-2867-4e2d-bf91-0c7d73cc88ad" providerId="ADAL" clId="{377027C2-467C-4656-BA31-D2DC5C295C4F}" dt="2022-06-16T09:55:30.596" v="1073" actId="478"/>
          <ac:spMkLst>
            <pc:docMk/>
            <pc:sldMk cId="428510740" sldId="268"/>
            <ac:spMk id="6" creationId="{6A4C8A00-AF47-4C37-B9AC-544D9AA6D9DF}"/>
          </ac:spMkLst>
        </pc:spChg>
        <pc:spChg chg="add">
          <ac:chgData name="Kishore, Kaushal" userId="783ad5c5-2867-4e2d-bf91-0c7d73cc88ad" providerId="ADAL" clId="{377027C2-467C-4656-BA31-D2DC5C295C4F}" dt="2022-06-16T09:56:15.705" v="1082" actId="26606"/>
          <ac:spMkLst>
            <pc:docMk/>
            <pc:sldMk cId="428510740" sldId="268"/>
            <ac:spMk id="1031" creationId="{DD38EE57-B708-47C9-A4A4-E25F09FAB029}"/>
          </ac:spMkLst>
        </pc:spChg>
        <pc:grpChg chg="add">
          <ac:chgData name="Kishore, Kaushal" userId="783ad5c5-2867-4e2d-bf91-0c7d73cc88ad" providerId="ADAL" clId="{377027C2-467C-4656-BA31-D2DC5C295C4F}" dt="2022-06-16T09:56:15.705" v="1082" actId="26606"/>
          <ac:grpSpMkLst>
            <pc:docMk/>
            <pc:sldMk cId="428510740" sldId="268"/>
            <ac:grpSpMk id="1033" creationId="{57A28182-58A5-4DBB-8F64-BD944BCA8154}"/>
          </ac:grpSpMkLst>
        </pc:grpChg>
        <pc:picChg chg="add mod">
          <ac:chgData name="Kishore, Kaushal" userId="783ad5c5-2867-4e2d-bf91-0c7d73cc88ad" providerId="ADAL" clId="{377027C2-467C-4656-BA31-D2DC5C295C4F}" dt="2022-06-16T09:56:34.783" v="1086" actId="1076"/>
          <ac:picMkLst>
            <pc:docMk/>
            <pc:sldMk cId="428510740" sldId="268"/>
            <ac:picMk id="1026" creationId="{82E52270-27B7-46B3-96B2-75312F2D9918}"/>
          </ac:picMkLst>
        </pc:picChg>
      </pc:sldChg>
      <pc:sldChg chg="new del">
        <pc:chgData name="Kishore, Kaushal" userId="783ad5c5-2867-4e2d-bf91-0c7d73cc88ad" providerId="ADAL" clId="{377027C2-467C-4656-BA31-D2DC5C295C4F}" dt="2022-06-16T09:58:11.767" v="1109" actId="47"/>
        <pc:sldMkLst>
          <pc:docMk/>
          <pc:sldMk cId="87557651" sldId="269"/>
        </pc:sldMkLst>
      </pc:sldChg>
      <pc:sldChg chg="addSp modSp new mod setBg">
        <pc:chgData name="Kishore, Kaushal" userId="783ad5c5-2867-4e2d-bf91-0c7d73cc88ad" providerId="ADAL" clId="{377027C2-467C-4656-BA31-D2DC5C295C4F}" dt="2022-06-16T10:00:22.337" v="1140" actId="108"/>
        <pc:sldMkLst>
          <pc:docMk/>
          <pc:sldMk cId="2282578503" sldId="269"/>
        </pc:sldMkLst>
        <pc:spChg chg="mod">
          <ac:chgData name="Kishore, Kaushal" userId="783ad5c5-2867-4e2d-bf91-0c7d73cc88ad" providerId="ADAL" clId="{377027C2-467C-4656-BA31-D2DC5C295C4F}" dt="2022-06-16T09:58:41.802" v="1124" actId="26606"/>
          <ac:spMkLst>
            <pc:docMk/>
            <pc:sldMk cId="2282578503" sldId="269"/>
            <ac:spMk id="2" creationId="{9B744E8A-35DC-471D-B78D-6948413EA471}"/>
          </ac:spMkLst>
        </pc:spChg>
        <pc:spChg chg="mod">
          <ac:chgData name="Kishore, Kaushal" userId="783ad5c5-2867-4e2d-bf91-0c7d73cc88ad" providerId="ADAL" clId="{377027C2-467C-4656-BA31-D2DC5C295C4F}" dt="2022-06-16T10:00:22.337" v="1140" actId="108"/>
          <ac:spMkLst>
            <pc:docMk/>
            <pc:sldMk cId="2282578503" sldId="269"/>
            <ac:spMk id="3" creationId="{A6085F41-B6DE-4697-90F6-CE2C9F42DC12}"/>
          </ac:spMkLst>
        </pc:spChg>
        <pc:spChg chg="add">
          <ac:chgData name="Kishore, Kaushal" userId="783ad5c5-2867-4e2d-bf91-0c7d73cc88ad" providerId="ADAL" clId="{377027C2-467C-4656-BA31-D2DC5C295C4F}" dt="2022-06-16T09:58:41.802" v="1124" actId="26606"/>
          <ac:spMkLst>
            <pc:docMk/>
            <pc:sldMk cId="2282578503" sldId="269"/>
            <ac:spMk id="2055" creationId="{DD38EE57-B708-47C9-A4A4-E25F09FAB029}"/>
          </ac:spMkLst>
        </pc:spChg>
        <pc:grpChg chg="add">
          <ac:chgData name="Kishore, Kaushal" userId="783ad5c5-2867-4e2d-bf91-0c7d73cc88ad" providerId="ADAL" clId="{377027C2-467C-4656-BA31-D2DC5C295C4F}" dt="2022-06-16T09:58:41.802" v="1124" actId="26606"/>
          <ac:grpSpMkLst>
            <pc:docMk/>
            <pc:sldMk cId="2282578503" sldId="269"/>
            <ac:grpSpMk id="2057" creationId="{57A28182-58A5-4DBB-8F64-BD944BCA8154}"/>
          </ac:grpSpMkLst>
        </pc:grpChg>
        <pc:picChg chg="add mod">
          <ac:chgData name="Kishore, Kaushal" userId="783ad5c5-2867-4e2d-bf91-0c7d73cc88ad" providerId="ADAL" clId="{377027C2-467C-4656-BA31-D2DC5C295C4F}" dt="2022-06-16T09:58:54.862" v="1127" actId="1076"/>
          <ac:picMkLst>
            <pc:docMk/>
            <pc:sldMk cId="2282578503" sldId="269"/>
            <ac:picMk id="2050" creationId="{2F4B849A-2F63-4CE0-9FE6-565B797AA9F4}"/>
          </ac:picMkLst>
        </pc:picChg>
      </pc:sldChg>
      <pc:sldChg chg="addSp modSp new mod setBg">
        <pc:chgData name="Kishore, Kaushal" userId="783ad5c5-2867-4e2d-bf91-0c7d73cc88ad" providerId="ADAL" clId="{377027C2-467C-4656-BA31-D2DC5C295C4F}" dt="2022-06-16T10:02:25.045" v="1182" actId="5793"/>
        <pc:sldMkLst>
          <pc:docMk/>
          <pc:sldMk cId="3545564693" sldId="270"/>
        </pc:sldMkLst>
        <pc:spChg chg="mod">
          <ac:chgData name="Kishore, Kaushal" userId="783ad5c5-2867-4e2d-bf91-0c7d73cc88ad" providerId="ADAL" clId="{377027C2-467C-4656-BA31-D2DC5C295C4F}" dt="2022-06-16T10:02:17.669" v="1177" actId="26606"/>
          <ac:spMkLst>
            <pc:docMk/>
            <pc:sldMk cId="3545564693" sldId="270"/>
            <ac:spMk id="2" creationId="{E2C19BEF-97D8-488A-9051-E631593D3348}"/>
          </ac:spMkLst>
        </pc:spChg>
        <pc:spChg chg="mod">
          <ac:chgData name="Kishore, Kaushal" userId="783ad5c5-2867-4e2d-bf91-0c7d73cc88ad" providerId="ADAL" clId="{377027C2-467C-4656-BA31-D2DC5C295C4F}" dt="2022-06-16T10:02:25.045" v="1182" actId="5793"/>
          <ac:spMkLst>
            <pc:docMk/>
            <pc:sldMk cId="3545564693" sldId="270"/>
            <ac:spMk id="3" creationId="{7F0C04EE-2477-49B4-92CE-79C70DE7E5E5}"/>
          </ac:spMkLst>
        </pc:spChg>
        <pc:spChg chg="add">
          <ac:chgData name="Kishore, Kaushal" userId="783ad5c5-2867-4e2d-bf91-0c7d73cc88ad" providerId="ADAL" clId="{377027C2-467C-4656-BA31-D2DC5C295C4F}" dt="2022-06-16T10:02:17.669" v="1177" actId="26606"/>
          <ac:spMkLst>
            <pc:docMk/>
            <pc:sldMk cId="3545564693" sldId="270"/>
            <ac:spMk id="8" creationId="{827B839B-9ADE-406B-8590-F1CAEDED45A1}"/>
          </ac:spMkLst>
        </pc:spChg>
        <pc:spChg chg="add">
          <ac:chgData name="Kishore, Kaushal" userId="783ad5c5-2867-4e2d-bf91-0c7d73cc88ad" providerId="ADAL" clId="{377027C2-467C-4656-BA31-D2DC5C295C4F}" dt="2022-06-16T10:02:17.669" v="1177" actId="26606"/>
          <ac:spMkLst>
            <pc:docMk/>
            <pc:sldMk cId="3545564693" sldId="270"/>
            <ac:spMk id="10" creationId="{CFE45BF0-46DB-408C-B5F7-7B11716805D4}"/>
          </ac:spMkLst>
        </pc:spChg>
        <pc:spChg chg="add">
          <ac:chgData name="Kishore, Kaushal" userId="783ad5c5-2867-4e2d-bf91-0c7d73cc88ad" providerId="ADAL" clId="{377027C2-467C-4656-BA31-D2DC5C295C4F}" dt="2022-06-16T10:02:17.669" v="1177" actId="26606"/>
          <ac:spMkLst>
            <pc:docMk/>
            <pc:sldMk cId="3545564693" sldId="270"/>
            <ac:spMk id="12" creationId="{2AEBC8F2-97B1-41B4-93F1-2D289E197FBA}"/>
          </ac:spMkLst>
        </pc:spChg>
        <pc:spChg chg="add">
          <ac:chgData name="Kishore, Kaushal" userId="783ad5c5-2867-4e2d-bf91-0c7d73cc88ad" providerId="ADAL" clId="{377027C2-467C-4656-BA31-D2DC5C295C4F}" dt="2022-06-16T10:02:17.669" v="1177" actId="26606"/>
          <ac:spMkLst>
            <pc:docMk/>
            <pc:sldMk cId="3545564693" sldId="270"/>
            <ac:spMk id="14" creationId="{472E3A19-F5D5-48FC-BB9C-48C2F68F598B}"/>
          </ac:spMkLst>
        </pc:spChg>
        <pc:spChg chg="add">
          <ac:chgData name="Kishore, Kaushal" userId="783ad5c5-2867-4e2d-bf91-0c7d73cc88ad" providerId="ADAL" clId="{377027C2-467C-4656-BA31-D2DC5C295C4F}" dt="2022-06-16T10:02:17.669" v="1177" actId="26606"/>
          <ac:spMkLst>
            <pc:docMk/>
            <pc:sldMk cId="3545564693" sldId="270"/>
            <ac:spMk id="16" creationId="{7A62E32F-BB65-43A8-8EB5-92346890E549}"/>
          </ac:spMkLst>
        </pc:spChg>
        <pc:spChg chg="add">
          <ac:chgData name="Kishore, Kaushal" userId="783ad5c5-2867-4e2d-bf91-0c7d73cc88ad" providerId="ADAL" clId="{377027C2-467C-4656-BA31-D2DC5C295C4F}" dt="2022-06-16T10:02:17.669" v="1177" actId="26606"/>
          <ac:spMkLst>
            <pc:docMk/>
            <pc:sldMk cId="3545564693" sldId="270"/>
            <ac:spMk id="18" creationId="{14E91B64-9FCC-451E-AFB4-A827D6329367}"/>
          </ac:spMkLst>
        </pc:spChg>
      </pc:sldChg>
      <pc:sldChg chg="new del">
        <pc:chgData name="Kishore, Kaushal" userId="783ad5c5-2867-4e2d-bf91-0c7d73cc88ad" providerId="ADAL" clId="{377027C2-467C-4656-BA31-D2DC5C295C4F}" dt="2022-06-16T09:58:10.530" v="1108" actId="47"/>
        <pc:sldMkLst>
          <pc:docMk/>
          <pc:sldMk cId="4261615200" sldId="270"/>
        </pc:sldMkLst>
      </pc:sldChg>
      <pc:sldChg chg="addSp delSp modSp new mod setBg">
        <pc:chgData name="Kishore, Kaushal" userId="783ad5c5-2867-4e2d-bf91-0c7d73cc88ad" providerId="ADAL" clId="{377027C2-467C-4656-BA31-D2DC5C295C4F}" dt="2022-06-16T10:05:32.550" v="1417" actId="20577"/>
        <pc:sldMkLst>
          <pc:docMk/>
          <pc:sldMk cId="1001739806" sldId="271"/>
        </pc:sldMkLst>
        <pc:spChg chg="mod">
          <ac:chgData name="Kishore, Kaushal" userId="783ad5c5-2867-4e2d-bf91-0c7d73cc88ad" providerId="ADAL" clId="{377027C2-467C-4656-BA31-D2DC5C295C4F}" dt="2022-06-16T10:04:15.251" v="1197" actId="26606"/>
          <ac:spMkLst>
            <pc:docMk/>
            <pc:sldMk cId="1001739806" sldId="271"/>
            <ac:spMk id="2" creationId="{14B04054-2198-47C4-82BA-F27182002C8D}"/>
          </ac:spMkLst>
        </pc:spChg>
        <pc:spChg chg="mod">
          <ac:chgData name="Kishore, Kaushal" userId="783ad5c5-2867-4e2d-bf91-0c7d73cc88ad" providerId="ADAL" clId="{377027C2-467C-4656-BA31-D2DC5C295C4F}" dt="2022-06-16T10:05:32.550" v="1417" actId="20577"/>
          <ac:spMkLst>
            <pc:docMk/>
            <pc:sldMk cId="1001739806" sldId="271"/>
            <ac:spMk id="3" creationId="{D5F53014-78E6-41F5-9C7E-15143A826913}"/>
          </ac:spMkLst>
        </pc:spChg>
        <pc:spChg chg="add del">
          <ac:chgData name="Kishore, Kaushal" userId="783ad5c5-2867-4e2d-bf91-0c7d73cc88ad" providerId="ADAL" clId="{377027C2-467C-4656-BA31-D2DC5C295C4F}" dt="2022-06-16T10:04:07.133" v="1195"/>
          <ac:spMkLst>
            <pc:docMk/>
            <pc:sldMk cId="1001739806" sldId="271"/>
            <ac:spMk id="4" creationId="{9815F026-4128-4126-9361-B4C693785912}"/>
          </ac:spMkLst>
        </pc:spChg>
        <pc:spChg chg="add">
          <ac:chgData name="Kishore, Kaushal" userId="783ad5c5-2867-4e2d-bf91-0c7d73cc88ad" providerId="ADAL" clId="{377027C2-467C-4656-BA31-D2DC5C295C4F}" dt="2022-06-16T10:04:15.251" v="1197" actId="26606"/>
          <ac:spMkLst>
            <pc:docMk/>
            <pc:sldMk cId="1001739806" sldId="271"/>
            <ac:spMk id="10" creationId="{F4C0B10B-D2C4-4A54-AFAD-3D27DF88BB37}"/>
          </ac:spMkLst>
        </pc:spChg>
        <pc:grpChg chg="add">
          <ac:chgData name="Kishore, Kaushal" userId="783ad5c5-2867-4e2d-bf91-0c7d73cc88ad" providerId="ADAL" clId="{377027C2-467C-4656-BA31-D2DC5C295C4F}" dt="2022-06-16T10:04:15.251" v="1197" actId="26606"/>
          <ac:grpSpMkLst>
            <pc:docMk/>
            <pc:sldMk cId="1001739806" sldId="271"/>
            <ac:grpSpMk id="12" creationId="{B6BADB90-C74B-40D6-86DC-503F65FCE8DC}"/>
          </ac:grpSpMkLst>
        </pc:grpChg>
        <pc:picChg chg="add mod">
          <ac:chgData name="Kishore, Kaushal" userId="783ad5c5-2867-4e2d-bf91-0c7d73cc88ad" providerId="ADAL" clId="{377027C2-467C-4656-BA31-D2DC5C295C4F}" dt="2022-06-16T10:04:15.251" v="1197" actId="26606"/>
          <ac:picMkLst>
            <pc:docMk/>
            <pc:sldMk cId="1001739806" sldId="271"/>
            <ac:picMk id="5" creationId="{BB423C3E-BDC6-44DB-AB7D-164EEA6FEE92}"/>
          </ac:picMkLst>
        </pc:picChg>
      </pc:sldChg>
      <pc:sldChg chg="addSp delSp modSp new mod setBg">
        <pc:chgData name="Kishore, Kaushal" userId="783ad5c5-2867-4e2d-bf91-0c7d73cc88ad" providerId="ADAL" clId="{377027C2-467C-4656-BA31-D2DC5C295C4F}" dt="2022-06-16T10:07:50.014" v="1442" actId="14100"/>
        <pc:sldMkLst>
          <pc:docMk/>
          <pc:sldMk cId="2516634221" sldId="272"/>
        </pc:sldMkLst>
        <pc:spChg chg="mod ord">
          <ac:chgData name="Kishore, Kaushal" userId="783ad5c5-2867-4e2d-bf91-0c7d73cc88ad" providerId="ADAL" clId="{377027C2-467C-4656-BA31-D2DC5C295C4F}" dt="2022-06-16T10:06:42.931" v="1441" actId="26606"/>
          <ac:spMkLst>
            <pc:docMk/>
            <pc:sldMk cId="2516634221" sldId="272"/>
            <ac:spMk id="2" creationId="{2B7CADDD-BBB4-4DC6-BE69-308DB44E7727}"/>
          </ac:spMkLst>
        </pc:spChg>
        <pc:spChg chg="add del">
          <ac:chgData name="Kishore, Kaushal" userId="783ad5c5-2867-4e2d-bf91-0c7d73cc88ad" providerId="ADAL" clId="{377027C2-467C-4656-BA31-D2DC5C295C4F}" dt="2022-06-16T10:06:31.204" v="1440"/>
          <ac:spMkLst>
            <pc:docMk/>
            <pc:sldMk cId="2516634221" sldId="272"/>
            <ac:spMk id="3" creationId="{C91E8E7D-BBF6-4503-AC73-635BA4494E82}"/>
          </ac:spMkLst>
        </pc:spChg>
        <pc:spChg chg="add del mod">
          <ac:chgData name="Kishore, Kaushal" userId="783ad5c5-2867-4e2d-bf91-0c7d73cc88ad" providerId="ADAL" clId="{377027C2-467C-4656-BA31-D2DC5C295C4F}" dt="2022-06-16T10:06:31.198" v="1439"/>
          <ac:spMkLst>
            <pc:docMk/>
            <pc:sldMk cId="2516634221" sldId="272"/>
            <ac:spMk id="4" creationId="{CF5E643D-B3D2-4CB5-94E9-F593DA2D2B8D}"/>
          </ac:spMkLst>
        </pc:spChg>
        <pc:spChg chg="add">
          <ac:chgData name="Kishore, Kaushal" userId="783ad5c5-2867-4e2d-bf91-0c7d73cc88ad" providerId="ADAL" clId="{377027C2-467C-4656-BA31-D2DC5C295C4F}" dt="2022-06-16T10:06:42.931" v="1441" actId="26606"/>
          <ac:spMkLst>
            <pc:docMk/>
            <pc:sldMk cId="2516634221" sldId="272"/>
            <ac:spMk id="10" creationId="{0E9C5405-4A49-4E12-98FD-8966C1118F23}"/>
          </ac:spMkLst>
        </pc:spChg>
        <pc:spChg chg="add">
          <ac:chgData name="Kishore, Kaushal" userId="783ad5c5-2867-4e2d-bf91-0c7d73cc88ad" providerId="ADAL" clId="{377027C2-467C-4656-BA31-D2DC5C295C4F}" dt="2022-06-16T10:06:42.931" v="1441" actId="26606"/>
          <ac:spMkLst>
            <pc:docMk/>
            <pc:sldMk cId="2516634221" sldId="272"/>
            <ac:spMk id="12" creationId="{35B9823A-85C3-4837-8700-3D94F9B36113}"/>
          </ac:spMkLst>
        </pc:spChg>
        <pc:spChg chg="add">
          <ac:chgData name="Kishore, Kaushal" userId="783ad5c5-2867-4e2d-bf91-0c7d73cc88ad" providerId="ADAL" clId="{377027C2-467C-4656-BA31-D2DC5C295C4F}" dt="2022-06-16T10:06:42.931" v="1441" actId="26606"/>
          <ac:spMkLst>
            <pc:docMk/>
            <pc:sldMk cId="2516634221" sldId="272"/>
            <ac:spMk id="14" creationId="{5BAFBDD6-35EA-4318-81BD-034C73032263}"/>
          </ac:spMkLst>
        </pc:spChg>
        <pc:spChg chg="add">
          <ac:chgData name="Kishore, Kaushal" userId="783ad5c5-2867-4e2d-bf91-0c7d73cc88ad" providerId="ADAL" clId="{377027C2-467C-4656-BA31-D2DC5C295C4F}" dt="2022-06-16T10:06:42.931" v="1441" actId="26606"/>
          <ac:spMkLst>
            <pc:docMk/>
            <pc:sldMk cId="2516634221" sldId="272"/>
            <ac:spMk id="16" creationId="{9668AFA7-0343-4462-B952-29775C02D4E4}"/>
          </ac:spMkLst>
        </pc:spChg>
        <pc:spChg chg="add">
          <ac:chgData name="Kishore, Kaushal" userId="783ad5c5-2867-4e2d-bf91-0c7d73cc88ad" providerId="ADAL" clId="{377027C2-467C-4656-BA31-D2DC5C295C4F}" dt="2022-06-16T10:06:42.931" v="1441" actId="26606"/>
          <ac:spMkLst>
            <pc:docMk/>
            <pc:sldMk cId="2516634221" sldId="272"/>
            <ac:spMk id="18" creationId="{FABAF75E-3794-4E38-AFE5-55C262447584}"/>
          </ac:spMkLst>
        </pc:spChg>
        <pc:picChg chg="add mod">
          <ac:chgData name="Kishore, Kaushal" userId="783ad5c5-2867-4e2d-bf91-0c7d73cc88ad" providerId="ADAL" clId="{377027C2-467C-4656-BA31-D2DC5C295C4F}" dt="2022-06-16T10:07:50.014" v="1442" actId="14100"/>
          <ac:picMkLst>
            <pc:docMk/>
            <pc:sldMk cId="2516634221" sldId="272"/>
            <ac:picMk id="5" creationId="{9353058F-1097-49FC-81E1-C4A4D38ED74F}"/>
          </ac:picMkLst>
        </pc:picChg>
      </pc:sldChg>
      <pc:sldChg chg="addSp modSp new mod setBg">
        <pc:chgData name="Kishore, Kaushal" userId="783ad5c5-2867-4e2d-bf91-0c7d73cc88ad" providerId="ADAL" clId="{377027C2-467C-4656-BA31-D2DC5C295C4F}" dt="2022-06-16T10:19:41.302" v="1651" actId="5793"/>
        <pc:sldMkLst>
          <pc:docMk/>
          <pc:sldMk cId="3667531660" sldId="273"/>
        </pc:sldMkLst>
        <pc:spChg chg="mod">
          <ac:chgData name="Kishore, Kaushal" userId="783ad5c5-2867-4e2d-bf91-0c7d73cc88ad" providerId="ADAL" clId="{377027C2-467C-4656-BA31-D2DC5C295C4F}" dt="2022-06-16T10:17:21.709" v="1638" actId="26606"/>
          <ac:spMkLst>
            <pc:docMk/>
            <pc:sldMk cId="3667531660" sldId="273"/>
            <ac:spMk id="2" creationId="{45EB6098-F758-48FF-88B0-46EBE500E0C5}"/>
          </ac:spMkLst>
        </pc:spChg>
        <pc:spChg chg="mod">
          <ac:chgData name="Kishore, Kaushal" userId="783ad5c5-2867-4e2d-bf91-0c7d73cc88ad" providerId="ADAL" clId="{377027C2-467C-4656-BA31-D2DC5C295C4F}" dt="2022-06-16T10:19:41.302" v="1651" actId="5793"/>
          <ac:spMkLst>
            <pc:docMk/>
            <pc:sldMk cId="3667531660" sldId="273"/>
            <ac:spMk id="3" creationId="{04C64C85-4BBC-4236-8ECE-4DE8C1CB6155}"/>
          </ac:spMkLst>
        </pc:spChg>
        <pc:spChg chg="add">
          <ac:chgData name="Kishore, Kaushal" userId="783ad5c5-2867-4e2d-bf91-0c7d73cc88ad" providerId="ADAL" clId="{377027C2-467C-4656-BA31-D2DC5C295C4F}" dt="2022-06-16T10:17:21.709" v="1638" actId="26606"/>
          <ac:spMkLst>
            <pc:docMk/>
            <pc:sldMk cId="3667531660" sldId="273"/>
            <ac:spMk id="8" creationId="{827B839B-9ADE-406B-8590-F1CAEDED45A1}"/>
          </ac:spMkLst>
        </pc:spChg>
        <pc:spChg chg="add">
          <ac:chgData name="Kishore, Kaushal" userId="783ad5c5-2867-4e2d-bf91-0c7d73cc88ad" providerId="ADAL" clId="{377027C2-467C-4656-BA31-D2DC5C295C4F}" dt="2022-06-16T10:17:21.709" v="1638" actId="26606"/>
          <ac:spMkLst>
            <pc:docMk/>
            <pc:sldMk cId="3667531660" sldId="273"/>
            <ac:spMk id="10" creationId="{CFE45BF0-46DB-408C-B5F7-7B11716805D4}"/>
          </ac:spMkLst>
        </pc:spChg>
        <pc:spChg chg="add">
          <ac:chgData name="Kishore, Kaushal" userId="783ad5c5-2867-4e2d-bf91-0c7d73cc88ad" providerId="ADAL" clId="{377027C2-467C-4656-BA31-D2DC5C295C4F}" dt="2022-06-16T10:17:21.709" v="1638" actId="26606"/>
          <ac:spMkLst>
            <pc:docMk/>
            <pc:sldMk cId="3667531660" sldId="273"/>
            <ac:spMk id="12" creationId="{2AEBC8F2-97B1-41B4-93F1-2D289E197FBA}"/>
          </ac:spMkLst>
        </pc:spChg>
        <pc:spChg chg="add">
          <ac:chgData name="Kishore, Kaushal" userId="783ad5c5-2867-4e2d-bf91-0c7d73cc88ad" providerId="ADAL" clId="{377027C2-467C-4656-BA31-D2DC5C295C4F}" dt="2022-06-16T10:17:21.709" v="1638" actId="26606"/>
          <ac:spMkLst>
            <pc:docMk/>
            <pc:sldMk cId="3667531660" sldId="273"/>
            <ac:spMk id="14" creationId="{472E3A19-F5D5-48FC-BB9C-48C2F68F598B}"/>
          </ac:spMkLst>
        </pc:spChg>
        <pc:spChg chg="add">
          <ac:chgData name="Kishore, Kaushal" userId="783ad5c5-2867-4e2d-bf91-0c7d73cc88ad" providerId="ADAL" clId="{377027C2-467C-4656-BA31-D2DC5C295C4F}" dt="2022-06-16T10:17:21.709" v="1638" actId="26606"/>
          <ac:spMkLst>
            <pc:docMk/>
            <pc:sldMk cId="3667531660" sldId="273"/>
            <ac:spMk id="16" creationId="{7A62E32F-BB65-43A8-8EB5-92346890E549}"/>
          </ac:spMkLst>
        </pc:spChg>
        <pc:spChg chg="add">
          <ac:chgData name="Kishore, Kaushal" userId="783ad5c5-2867-4e2d-bf91-0c7d73cc88ad" providerId="ADAL" clId="{377027C2-467C-4656-BA31-D2DC5C295C4F}" dt="2022-06-16T10:17:21.709" v="1638" actId="26606"/>
          <ac:spMkLst>
            <pc:docMk/>
            <pc:sldMk cId="3667531660" sldId="273"/>
            <ac:spMk id="18" creationId="{14E91B64-9FCC-451E-AFB4-A827D6329367}"/>
          </ac:spMkLst>
        </pc:spChg>
      </pc:sldChg>
      <pc:sldChg chg="addSp modSp new mod setBg">
        <pc:chgData name="Kishore, Kaushal" userId="783ad5c5-2867-4e2d-bf91-0c7d73cc88ad" providerId="ADAL" clId="{377027C2-467C-4656-BA31-D2DC5C295C4F}" dt="2022-06-16T10:17:39.783" v="1647" actId="5793"/>
        <pc:sldMkLst>
          <pc:docMk/>
          <pc:sldMk cId="627632769" sldId="274"/>
        </pc:sldMkLst>
        <pc:spChg chg="mod">
          <ac:chgData name="Kishore, Kaushal" userId="783ad5c5-2867-4e2d-bf91-0c7d73cc88ad" providerId="ADAL" clId="{377027C2-467C-4656-BA31-D2DC5C295C4F}" dt="2022-06-16T10:17:34.378" v="1641" actId="26606"/>
          <ac:spMkLst>
            <pc:docMk/>
            <pc:sldMk cId="627632769" sldId="274"/>
            <ac:spMk id="2" creationId="{7691065B-96F6-4506-9364-22EA3DC3C97E}"/>
          </ac:spMkLst>
        </pc:spChg>
        <pc:spChg chg="mod">
          <ac:chgData name="Kishore, Kaushal" userId="783ad5c5-2867-4e2d-bf91-0c7d73cc88ad" providerId="ADAL" clId="{377027C2-467C-4656-BA31-D2DC5C295C4F}" dt="2022-06-16T10:17:39.783" v="1647" actId="5793"/>
          <ac:spMkLst>
            <pc:docMk/>
            <pc:sldMk cId="627632769" sldId="274"/>
            <ac:spMk id="3" creationId="{94FE4DCD-B1A7-4056-A255-ABA03DE30EB9}"/>
          </ac:spMkLst>
        </pc:spChg>
        <pc:spChg chg="add">
          <ac:chgData name="Kishore, Kaushal" userId="783ad5c5-2867-4e2d-bf91-0c7d73cc88ad" providerId="ADAL" clId="{377027C2-467C-4656-BA31-D2DC5C295C4F}" dt="2022-06-16T10:17:34.378" v="1641" actId="26606"/>
          <ac:spMkLst>
            <pc:docMk/>
            <pc:sldMk cId="627632769" sldId="274"/>
            <ac:spMk id="8" creationId="{827B839B-9ADE-406B-8590-F1CAEDED45A1}"/>
          </ac:spMkLst>
        </pc:spChg>
        <pc:spChg chg="add">
          <ac:chgData name="Kishore, Kaushal" userId="783ad5c5-2867-4e2d-bf91-0c7d73cc88ad" providerId="ADAL" clId="{377027C2-467C-4656-BA31-D2DC5C295C4F}" dt="2022-06-16T10:17:34.378" v="1641" actId="26606"/>
          <ac:spMkLst>
            <pc:docMk/>
            <pc:sldMk cId="627632769" sldId="274"/>
            <ac:spMk id="10" creationId="{CFE45BF0-46DB-408C-B5F7-7B11716805D4}"/>
          </ac:spMkLst>
        </pc:spChg>
        <pc:spChg chg="add">
          <ac:chgData name="Kishore, Kaushal" userId="783ad5c5-2867-4e2d-bf91-0c7d73cc88ad" providerId="ADAL" clId="{377027C2-467C-4656-BA31-D2DC5C295C4F}" dt="2022-06-16T10:17:34.378" v="1641" actId="26606"/>
          <ac:spMkLst>
            <pc:docMk/>
            <pc:sldMk cId="627632769" sldId="274"/>
            <ac:spMk id="12" creationId="{2AEBC8F2-97B1-41B4-93F1-2D289E197FBA}"/>
          </ac:spMkLst>
        </pc:spChg>
        <pc:spChg chg="add">
          <ac:chgData name="Kishore, Kaushal" userId="783ad5c5-2867-4e2d-bf91-0c7d73cc88ad" providerId="ADAL" clId="{377027C2-467C-4656-BA31-D2DC5C295C4F}" dt="2022-06-16T10:17:34.378" v="1641" actId="26606"/>
          <ac:spMkLst>
            <pc:docMk/>
            <pc:sldMk cId="627632769" sldId="274"/>
            <ac:spMk id="14" creationId="{472E3A19-F5D5-48FC-BB9C-48C2F68F598B}"/>
          </ac:spMkLst>
        </pc:spChg>
        <pc:spChg chg="add">
          <ac:chgData name="Kishore, Kaushal" userId="783ad5c5-2867-4e2d-bf91-0c7d73cc88ad" providerId="ADAL" clId="{377027C2-467C-4656-BA31-D2DC5C295C4F}" dt="2022-06-16T10:17:34.378" v="1641" actId="26606"/>
          <ac:spMkLst>
            <pc:docMk/>
            <pc:sldMk cId="627632769" sldId="274"/>
            <ac:spMk id="16" creationId="{7A62E32F-BB65-43A8-8EB5-92346890E549}"/>
          </ac:spMkLst>
        </pc:spChg>
        <pc:spChg chg="add">
          <ac:chgData name="Kishore, Kaushal" userId="783ad5c5-2867-4e2d-bf91-0c7d73cc88ad" providerId="ADAL" clId="{377027C2-467C-4656-BA31-D2DC5C295C4F}" dt="2022-06-16T10:17:34.378" v="1641" actId="26606"/>
          <ac:spMkLst>
            <pc:docMk/>
            <pc:sldMk cId="627632769" sldId="274"/>
            <ac:spMk id="18" creationId="{14E91B64-9FCC-451E-AFB4-A827D63293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B8E16-0DDE-448A-A6EC-05B3255BA11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B4E45E-0C1B-4730-933A-8EFEFAAF8285}">
      <dgm:prSet/>
      <dgm:spPr/>
      <dgm:t>
        <a:bodyPr/>
        <a:lstStyle/>
        <a:p>
          <a:r>
            <a:rPr lang="en-US"/>
            <a:t>Endpoints</a:t>
          </a:r>
        </a:p>
      </dgm:t>
    </dgm:pt>
    <dgm:pt modelId="{CC8A5A3A-3717-4810-9DA6-1412D0B43909}" type="parTrans" cxnId="{0BB48AA9-34FD-43DD-9C29-CCDD46F27C00}">
      <dgm:prSet/>
      <dgm:spPr/>
      <dgm:t>
        <a:bodyPr/>
        <a:lstStyle/>
        <a:p>
          <a:endParaRPr lang="en-US"/>
        </a:p>
      </dgm:t>
    </dgm:pt>
    <dgm:pt modelId="{92234FF4-8FF3-4551-A44E-3A26901C81F4}" type="sibTrans" cxnId="{0BB48AA9-34FD-43DD-9C29-CCDD46F27C00}">
      <dgm:prSet/>
      <dgm:spPr/>
      <dgm:t>
        <a:bodyPr/>
        <a:lstStyle/>
        <a:p>
          <a:endParaRPr lang="en-US"/>
        </a:p>
      </dgm:t>
    </dgm:pt>
    <dgm:pt modelId="{B460DFFB-F486-4D03-AE2E-23CCA4D7CBF3}">
      <dgm:prSet/>
      <dgm:spPr/>
      <dgm:t>
        <a:bodyPr/>
        <a:lstStyle/>
        <a:p>
          <a:r>
            <a:rPr lang="en-US"/>
            <a:t>ID</a:t>
          </a:r>
        </a:p>
      </dgm:t>
    </dgm:pt>
    <dgm:pt modelId="{B533901E-3F88-46C6-86AF-DC4E8D2CC9D7}" type="parTrans" cxnId="{0B685FB5-9D3A-452F-9414-73D409F6322B}">
      <dgm:prSet/>
      <dgm:spPr/>
      <dgm:t>
        <a:bodyPr/>
        <a:lstStyle/>
        <a:p>
          <a:endParaRPr lang="en-US"/>
        </a:p>
      </dgm:t>
    </dgm:pt>
    <dgm:pt modelId="{500C10C9-7DF3-4F9C-972C-6C1FD2DB5736}" type="sibTrans" cxnId="{0B685FB5-9D3A-452F-9414-73D409F6322B}">
      <dgm:prSet/>
      <dgm:spPr/>
      <dgm:t>
        <a:bodyPr/>
        <a:lstStyle/>
        <a:p>
          <a:endParaRPr lang="en-US"/>
        </a:p>
      </dgm:t>
    </dgm:pt>
    <dgm:pt modelId="{E529BBDD-EEB4-41BF-8337-C7BF53264C3B}">
      <dgm:prSet/>
      <dgm:spPr/>
      <dgm:t>
        <a:bodyPr/>
        <a:lstStyle/>
        <a:p>
          <a:r>
            <a:rPr lang="en-US"/>
            <a:t>Meta data</a:t>
          </a:r>
        </a:p>
      </dgm:t>
    </dgm:pt>
    <dgm:pt modelId="{1472F332-5277-4AEC-A196-34415C57AA27}" type="parTrans" cxnId="{5F46F969-95D1-498A-A95E-86BD0CBE21AC}">
      <dgm:prSet/>
      <dgm:spPr/>
      <dgm:t>
        <a:bodyPr/>
        <a:lstStyle/>
        <a:p>
          <a:endParaRPr lang="en-US"/>
        </a:p>
      </dgm:t>
    </dgm:pt>
    <dgm:pt modelId="{B0E10D81-E722-4287-A31C-5EF739EB5614}" type="sibTrans" cxnId="{5F46F969-95D1-498A-A95E-86BD0CBE21AC}">
      <dgm:prSet/>
      <dgm:spPr/>
      <dgm:t>
        <a:bodyPr/>
        <a:lstStyle/>
        <a:p>
          <a:endParaRPr lang="en-US"/>
        </a:p>
      </dgm:t>
    </dgm:pt>
    <dgm:pt modelId="{3E8649C6-8B65-48B2-B294-8EEC2E036152}">
      <dgm:prSet/>
      <dgm:spPr/>
      <dgm:t>
        <a:bodyPr/>
        <a:lstStyle/>
        <a:p>
          <a:r>
            <a:rPr lang="en-US"/>
            <a:t>Token</a:t>
          </a:r>
        </a:p>
      </dgm:t>
    </dgm:pt>
    <dgm:pt modelId="{C9D3C5E0-44FF-4CE2-9CC6-7A8AC0FA5E47}" type="parTrans" cxnId="{E01549F9-1D51-457B-9541-D1E4521C1FC3}">
      <dgm:prSet/>
      <dgm:spPr/>
      <dgm:t>
        <a:bodyPr/>
        <a:lstStyle/>
        <a:p>
          <a:endParaRPr lang="en-US"/>
        </a:p>
      </dgm:t>
    </dgm:pt>
    <dgm:pt modelId="{B9DE587F-CDF6-46BA-A981-C2AC5E6F53F6}" type="sibTrans" cxnId="{E01549F9-1D51-457B-9541-D1E4521C1FC3}">
      <dgm:prSet/>
      <dgm:spPr/>
      <dgm:t>
        <a:bodyPr/>
        <a:lstStyle/>
        <a:p>
          <a:endParaRPr lang="en-US"/>
        </a:p>
      </dgm:t>
    </dgm:pt>
    <dgm:pt modelId="{D733A048-C17E-4AF9-8DFE-63E56E620AC5}">
      <dgm:prSet/>
      <dgm:spPr/>
      <dgm:t>
        <a:bodyPr/>
        <a:lstStyle/>
        <a:p>
          <a:r>
            <a:rPr lang="en-US"/>
            <a:t>Application</a:t>
          </a:r>
        </a:p>
      </dgm:t>
    </dgm:pt>
    <dgm:pt modelId="{8F855F94-B42E-4F1A-9E65-813CE65D9996}" type="parTrans" cxnId="{A768D4DB-6A7F-41C8-9E9E-BA760A81275C}">
      <dgm:prSet/>
      <dgm:spPr/>
      <dgm:t>
        <a:bodyPr/>
        <a:lstStyle/>
        <a:p>
          <a:endParaRPr lang="en-US"/>
        </a:p>
      </dgm:t>
    </dgm:pt>
    <dgm:pt modelId="{D32C4313-7A57-42B4-A9E4-A0CD38E06290}" type="sibTrans" cxnId="{A768D4DB-6A7F-41C8-9E9E-BA760A81275C}">
      <dgm:prSet/>
      <dgm:spPr/>
      <dgm:t>
        <a:bodyPr/>
        <a:lstStyle/>
        <a:p>
          <a:endParaRPr lang="en-US"/>
        </a:p>
      </dgm:t>
    </dgm:pt>
    <dgm:pt modelId="{8E3EEEFE-F647-4158-AD96-DB0F41F2C8BC}">
      <dgm:prSet/>
      <dgm:spPr/>
      <dgm:t>
        <a:bodyPr/>
        <a:lstStyle/>
        <a:p>
          <a:r>
            <a:rPr lang="en-US"/>
            <a:t>Versions</a:t>
          </a:r>
        </a:p>
      </dgm:t>
    </dgm:pt>
    <dgm:pt modelId="{B3C94E10-EC9C-410E-AE25-6EA320439301}" type="parTrans" cxnId="{49C17E31-BBF4-4045-A1AD-48E8C15839D1}">
      <dgm:prSet/>
      <dgm:spPr/>
      <dgm:t>
        <a:bodyPr/>
        <a:lstStyle/>
        <a:p>
          <a:endParaRPr lang="en-US"/>
        </a:p>
      </dgm:t>
    </dgm:pt>
    <dgm:pt modelId="{48414543-A13D-4312-B09A-99CD536EC7AE}" type="sibTrans" cxnId="{49C17E31-BBF4-4045-A1AD-48E8C15839D1}">
      <dgm:prSet/>
      <dgm:spPr/>
      <dgm:t>
        <a:bodyPr/>
        <a:lstStyle/>
        <a:p>
          <a:endParaRPr lang="en-US"/>
        </a:p>
      </dgm:t>
    </dgm:pt>
    <dgm:pt modelId="{F9A8146A-53F1-466C-A9A1-A98C0B297C3C}">
      <dgm:prSet/>
      <dgm:spPr/>
      <dgm:t>
        <a:bodyPr/>
        <a:lstStyle/>
        <a:p>
          <a:r>
            <a:rPr lang="en-US"/>
            <a:t>Solutions</a:t>
          </a:r>
        </a:p>
      </dgm:t>
    </dgm:pt>
    <dgm:pt modelId="{C42ADDE0-3B4D-43B4-8F3C-3AB70499C067}" type="parTrans" cxnId="{203AAD46-635E-4EAB-B53A-760B4FA0D3B6}">
      <dgm:prSet/>
      <dgm:spPr/>
      <dgm:t>
        <a:bodyPr/>
        <a:lstStyle/>
        <a:p>
          <a:endParaRPr lang="en-US"/>
        </a:p>
      </dgm:t>
    </dgm:pt>
    <dgm:pt modelId="{8632969D-7F06-49A6-B59C-64ACF3A40DE4}" type="sibTrans" cxnId="{203AAD46-635E-4EAB-B53A-760B4FA0D3B6}">
      <dgm:prSet/>
      <dgm:spPr/>
      <dgm:t>
        <a:bodyPr/>
        <a:lstStyle/>
        <a:p>
          <a:endParaRPr lang="en-US"/>
        </a:p>
      </dgm:t>
    </dgm:pt>
    <dgm:pt modelId="{2829DFD9-DEAB-4147-90EF-CB546214539C}">
      <dgm:prSet/>
      <dgm:spPr/>
      <dgm:t>
        <a:bodyPr/>
        <a:lstStyle/>
        <a:p>
          <a:r>
            <a:rPr lang="en-US"/>
            <a:t>Services</a:t>
          </a:r>
        </a:p>
      </dgm:t>
    </dgm:pt>
    <dgm:pt modelId="{EFCCA912-AF2B-4ACD-AA9F-B947433BEC12}" type="parTrans" cxnId="{0FF13BCF-988D-4835-AC17-913BF70A91D0}">
      <dgm:prSet/>
      <dgm:spPr/>
      <dgm:t>
        <a:bodyPr/>
        <a:lstStyle/>
        <a:p>
          <a:endParaRPr lang="en-US"/>
        </a:p>
      </dgm:t>
    </dgm:pt>
    <dgm:pt modelId="{F63CC082-05FB-448C-ADC0-297558E49E0C}" type="sibTrans" cxnId="{0FF13BCF-988D-4835-AC17-913BF70A91D0}">
      <dgm:prSet/>
      <dgm:spPr/>
      <dgm:t>
        <a:bodyPr/>
        <a:lstStyle/>
        <a:p>
          <a:endParaRPr lang="en-US"/>
        </a:p>
      </dgm:t>
    </dgm:pt>
    <dgm:pt modelId="{EE7B416F-D39B-45A5-8447-63DB87D31401}">
      <dgm:prSet/>
      <dgm:spPr/>
      <dgm:t>
        <a:bodyPr/>
        <a:lstStyle/>
        <a:p>
          <a:r>
            <a:rPr lang="en-US"/>
            <a:t>Extensions</a:t>
          </a:r>
        </a:p>
      </dgm:t>
    </dgm:pt>
    <dgm:pt modelId="{57421381-0451-474E-AFD7-A02DE48CF6C2}" type="parTrans" cxnId="{563DC021-17A3-4FCB-A27E-EF0EAA554053}">
      <dgm:prSet/>
      <dgm:spPr/>
      <dgm:t>
        <a:bodyPr/>
        <a:lstStyle/>
        <a:p>
          <a:endParaRPr lang="en-US"/>
        </a:p>
      </dgm:t>
    </dgm:pt>
    <dgm:pt modelId="{D2A5D7A3-8865-49DE-889D-1EF929F66A81}" type="sibTrans" cxnId="{563DC021-17A3-4FCB-A27E-EF0EAA554053}">
      <dgm:prSet/>
      <dgm:spPr/>
      <dgm:t>
        <a:bodyPr/>
        <a:lstStyle/>
        <a:p>
          <a:endParaRPr lang="en-US"/>
        </a:p>
      </dgm:t>
    </dgm:pt>
    <dgm:pt modelId="{A0C729BE-2E0F-46E5-8AB6-9D72F9DF55EB}" type="pres">
      <dgm:prSet presAssocID="{DDFB8E16-0DDE-448A-A6EC-05B3255BA111}" presName="linear" presStyleCnt="0">
        <dgm:presLayoutVars>
          <dgm:animLvl val="lvl"/>
          <dgm:resizeHandles val="exact"/>
        </dgm:presLayoutVars>
      </dgm:prSet>
      <dgm:spPr/>
    </dgm:pt>
    <dgm:pt modelId="{E814B166-DB91-4635-9F70-BE8FD44CD8AC}" type="pres">
      <dgm:prSet presAssocID="{EFB4E45E-0C1B-4730-933A-8EFEFAAF82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046C6C-29A1-4B64-BC4D-3EBBD79B65F1}" type="pres">
      <dgm:prSet presAssocID="{EFB4E45E-0C1B-4730-933A-8EFEFAAF8285}" presName="childText" presStyleLbl="revTx" presStyleIdx="0" presStyleCnt="3">
        <dgm:presLayoutVars>
          <dgm:bulletEnabled val="1"/>
        </dgm:presLayoutVars>
      </dgm:prSet>
      <dgm:spPr/>
    </dgm:pt>
    <dgm:pt modelId="{3BA2BE00-6B61-4992-88EA-B2191D73F386}" type="pres">
      <dgm:prSet presAssocID="{D733A048-C17E-4AF9-8DFE-63E56E620A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4CF1EE-7420-4211-8569-0F6460641605}" type="pres">
      <dgm:prSet presAssocID="{D733A048-C17E-4AF9-8DFE-63E56E620AC5}" presName="childText" presStyleLbl="revTx" presStyleIdx="1" presStyleCnt="3">
        <dgm:presLayoutVars>
          <dgm:bulletEnabled val="1"/>
        </dgm:presLayoutVars>
      </dgm:prSet>
      <dgm:spPr/>
    </dgm:pt>
    <dgm:pt modelId="{ADFC2D77-E403-4CE6-80E7-583456532EA8}" type="pres">
      <dgm:prSet presAssocID="{F9A8146A-53F1-466C-A9A1-A98C0B297C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EBFA09-B9D4-4F17-8118-EF2DB265CB96}" type="pres">
      <dgm:prSet presAssocID="{8632969D-7F06-49A6-B59C-64ACF3A40DE4}" presName="spacer" presStyleCnt="0"/>
      <dgm:spPr/>
    </dgm:pt>
    <dgm:pt modelId="{1C3AA363-6D49-421D-AF35-5AC9F27776AE}" type="pres">
      <dgm:prSet presAssocID="{2829DFD9-DEAB-4147-90EF-CB546214539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1CC845C-F1DC-4CDF-B1D0-B03FE0636744}" type="pres">
      <dgm:prSet presAssocID="{2829DFD9-DEAB-4147-90EF-CB546214539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BC5504-A1C8-4D55-872D-0A6F5A24741F}" type="presOf" srcId="{F9A8146A-53F1-466C-A9A1-A98C0B297C3C}" destId="{ADFC2D77-E403-4CE6-80E7-583456532EA8}" srcOrd="0" destOrd="0" presId="urn:microsoft.com/office/officeart/2005/8/layout/vList2"/>
    <dgm:cxn modelId="{563DC021-17A3-4FCB-A27E-EF0EAA554053}" srcId="{2829DFD9-DEAB-4147-90EF-CB546214539C}" destId="{EE7B416F-D39B-45A5-8447-63DB87D31401}" srcOrd="0" destOrd="0" parTransId="{57421381-0451-474E-AFD7-A02DE48CF6C2}" sibTransId="{D2A5D7A3-8865-49DE-889D-1EF929F66A81}"/>
    <dgm:cxn modelId="{EA8FAC24-A166-4945-8A39-40F9EDA65963}" type="presOf" srcId="{2829DFD9-DEAB-4147-90EF-CB546214539C}" destId="{1C3AA363-6D49-421D-AF35-5AC9F27776AE}" srcOrd="0" destOrd="0" presId="urn:microsoft.com/office/officeart/2005/8/layout/vList2"/>
    <dgm:cxn modelId="{B4FA672A-1FBF-4C87-A880-03E5B360E5B4}" type="presOf" srcId="{DDFB8E16-0DDE-448A-A6EC-05B3255BA111}" destId="{A0C729BE-2E0F-46E5-8AB6-9D72F9DF55EB}" srcOrd="0" destOrd="0" presId="urn:microsoft.com/office/officeart/2005/8/layout/vList2"/>
    <dgm:cxn modelId="{49C17E31-BBF4-4045-A1AD-48E8C15839D1}" srcId="{D733A048-C17E-4AF9-8DFE-63E56E620AC5}" destId="{8E3EEEFE-F647-4158-AD96-DB0F41F2C8BC}" srcOrd="0" destOrd="0" parTransId="{B3C94E10-EC9C-410E-AE25-6EA320439301}" sibTransId="{48414543-A13D-4312-B09A-99CD536EC7AE}"/>
    <dgm:cxn modelId="{3CF1953E-6177-42A9-9F45-2A59535574AB}" type="presOf" srcId="{8E3EEEFE-F647-4158-AD96-DB0F41F2C8BC}" destId="{824CF1EE-7420-4211-8569-0F6460641605}" srcOrd="0" destOrd="0" presId="urn:microsoft.com/office/officeart/2005/8/layout/vList2"/>
    <dgm:cxn modelId="{10EA325C-57BD-4308-9F75-8E1FB04CE303}" type="presOf" srcId="{E529BBDD-EEB4-41BF-8337-C7BF53264C3B}" destId="{DD046C6C-29A1-4B64-BC4D-3EBBD79B65F1}" srcOrd="0" destOrd="1" presId="urn:microsoft.com/office/officeart/2005/8/layout/vList2"/>
    <dgm:cxn modelId="{203AAD46-635E-4EAB-B53A-760B4FA0D3B6}" srcId="{DDFB8E16-0DDE-448A-A6EC-05B3255BA111}" destId="{F9A8146A-53F1-466C-A9A1-A98C0B297C3C}" srcOrd="2" destOrd="0" parTransId="{C42ADDE0-3B4D-43B4-8F3C-3AB70499C067}" sibTransId="{8632969D-7F06-49A6-B59C-64ACF3A40DE4}"/>
    <dgm:cxn modelId="{5F46F969-95D1-498A-A95E-86BD0CBE21AC}" srcId="{EFB4E45E-0C1B-4730-933A-8EFEFAAF8285}" destId="{E529BBDD-EEB4-41BF-8337-C7BF53264C3B}" srcOrd="1" destOrd="0" parTransId="{1472F332-5277-4AEC-A196-34415C57AA27}" sibTransId="{B0E10D81-E722-4287-A31C-5EF739EB5614}"/>
    <dgm:cxn modelId="{348EB19A-E5AB-47DD-84C7-FDB5198FBBA5}" type="presOf" srcId="{EE7B416F-D39B-45A5-8447-63DB87D31401}" destId="{41CC845C-F1DC-4CDF-B1D0-B03FE0636744}" srcOrd="0" destOrd="0" presId="urn:microsoft.com/office/officeart/2005/8/layout/vList2"/>
    <dgm:cxn modelId="{0BB48AA9-34FD-43DD-9C29-CCDD46F27C00}" srcId="{DDFB8E16-0DDE-448A-A6EC-05B3255BA111}" destId="{EFB4E45E-0C1B-4730-933A-8EFEFAAF8285}" srcOrd="0" destOrd="0" parTransId="{CC8A5A3A-3717-4810-9DA6-1412D0B43909}" sibTransId="{92234FF4-8FF3-4551-A44E-3A26901C81F4}"/>
    <dgm:cxn modelId="{0B685FB5-9D3A-452F-9414-73D409F6322B}" srcId="{EFB4E45E-0C1B-4730-933A-8EFEFAAF8285}" destId="{B460DFFB-F486-4D03-AE2E-23CCA4D7CBF3}" srcOrd="0" destOrd="0" parTransId="{B533901E-3F88-46C6-86AF-DC4E8D2CC9D7}" sibTransId="{500C10C9-7DF3-4F9C-972C-6C1FD2DB5736}"/>
    <dgm:cxn modelId="{1CB73AC4-D67D-4B96-B89F-CC3C021CCBAF}" type="presOf" srcId="{D733A048-C17E-4AF9-8DFE-63E56E620AC5}" destId="{3BA2BE00-6B61-4992-88EA-B2191D73F386}" srcOrd="0" destOrd="0" presId="urn:microsoft.com/office/officeart/2005/8/layout/vList2"/>
    <dgm:cxn modelId="{0FF13BCF-988D-4835-AC17-913BF70A91D0}" srcId="{DDFB8E16-0DDE-448A-A6EC-05B3255BA111}" destId="{2829DFD9-DEAB-4147-90EF-CB546214539C}" srcOrd="3" destOrd="0" parTransId="{EFCCA912-AF2B-4ACD-AA9F-B947433BEC12}" sibTransId="{F63CC082-05FB-448C-ADC0-297558E49E0C}"/>
    <dgm:cxn modelId="{D4282AD2-3B52-4044-9F9C-6BDFB446A745}" type="presOf" srcId="{EFB4E45E-0C1B-4730-933A-8EFEFAAF8285}" destId="{E814B166-DB91-4635-9F70-BE8FD44CD8AC}" srcOrd="0" destOrd="0" presId="urn:microsoft.com/office/officeart/2005/8/layout/vList2"/>
    <dgm:cxn modelId="{34C733D2-3251-411E-B5C8-1F0295601DEB}" type="presOf" srcId="{B460DFFB-F486-4D03-AE2E-23CCA4D7CBF3}" destId="{DD046C6C-29A1-4B64-BC4D-3EBBD79B65F1}" srcOrd="0" destOrd="0" presId="urn:microsoft.com/office/officeart/2005/8/layout/vList2"/>
    <dgm:cxn modelId="{A768D4DB-6A7F-41C8-9E9E-BA760A81275C}" srcId="{DDFB8E16-0DDE-448A-A6EC-05B3255BA111}" destId="{D733A048-C17E-4AF9-8DFE-63E56E620AC5}" srcOrd="1" destOrd="0" parTransId="{8F855F94-B42E-4F1A-9E65-813CE65D9996}" sibTransId="{D32C4313-7A57-42B4-A9E4-A0CD38E06290}"/>
    <dgm:cxn modelId="{8EA707E5-E83F-4356-8C74-FAF52DE02DEC}" type="presOf" srcId="{3E8649C6-8B65-48B2-B294-8EEC2E036152}" destId="{DD046C6C-29A1-4B64-BC4D-3EBBD79B65F1}" srcOrd="0" destOrd="2" presId="urn:microsoft.com/office/officeart/2005/8/layout/vList2"/>
    <dgm:cxn modelId="{E01549F9-1D51-457B-9541-D1E4521C1FC3}" srcId="{EFB4E45E-0C1B-4730-933A-8EFEFAAF8285}" destId="{3E8649C6-8B65-48B2-B294-8EEC2E036152}" srcOrd="2" destOrd="0" parTransId="{C9D3C5E0-44FF-4CE2-9CC6-7A8AC0FA5E47}" sibTransId="{B9DE587F-CDF6-46BA-A981-C2AC5E6F53F6}"/>
    <dgm:cxn modelId="{9CBCC746-190B-4FC6-B47C-843085C839E8}" type="presParOf" srcId="{A0C729BE-2E0F-46E5-8AB6-9D72F9DF55EB}" destId="{E814B166-DB91-4635-9F70-BE8FD44CD8AC}" srcOrd="0" destOrd="0" presId="urn:microsoft.com/office/officeart/2005/8/layout/vList2"/>
    <dgm:cxn modelId="{4F17967B-24CC-40FB-AB53-4E46E7DA8491}" type="presParOf" srcId="{A0C729BE-2E0F-46E5-8AB6-9D72F9DF55EB}" destId="{DD046C6C-29A1-4B64-BC4D-3EBBD79B65F1}" srcOrd="1" destOrd="0" presId="urn:microsoft.com/office/officeart/2005/8/layout/vList2"/>
    <dgm:cxn modelId="{44CEEDDB-0E27-482B-8B40-DCCF7D714742}" type="presParOf" srcId="{A0C729BE-2E0F-46E5-8AB6-9D72F9DF55EB}" destId="{3BA2BE00-6B61-4992-88EA-B2191D73F386}" srcOrd="2" destOrd="0" presId="urn:microsoft.com/office/officeart/2005/8/layout/vList2"/>
    <dgm:cxn modelId="{BAE88888-6016-4DDE-BEF8-36CD49ABA08B}" type="presParOf" srcId="{A0C729BE-2E0F-46E5-8AB6-9D72F9DF55EB}" destId="{824CF1EE-7420-4211-8569-0F6460641605}" srcOrd="3" destOrd="0" presId="urn:microsoft.com/office/officeart/2005/8/layout/vList2"/>
    <dgm:cxn modelId="{13667B61-0774-4CCB-AFF4-3804DB17BBE7}" type="presParOf" srcId="{A0C729BE-2E0F-46E5-8AB6-9D72F9DF55EB}" destId="{ADFC2D77-E403-4CE6-80E7-583456532EA8}" srcOrd="4" destOrd="0" presId="urn:microsoft.com/office/officeart/2005/8/layout/vList2"/>
    <dgm:cxn modelId="{8729E367-7C08-40F6-88E4-0114A7418BFF}" type="presParOf" srcId="{A0C729BE-2E0F-46E5-8AB6-9D72F9DF55EB}" destId="{95EBFA09-B9D4-4F17-8118-EF2DB265CB96}" srcOrd="5" destOrd="0" presId="urn:microsoft.com/office/officeart/2005/8/layout/vList2"/>
    <dgm:cxn modelId="{6567827B-64E5-4577-89BF-419A3C1C6775}" type="presParOf" srcId="{A0C729BE-2E0F-46E5-8AB6-9D72F9DF55EB}" destId="{1C3AA363-6D49-421D-AF35-5AC9F27776AE}" srcOrd="6" destOrd="0" presId="urn:microsoft.com/office/officeart/2005/8/layout/vList2"/>
    <dgm:cxn modelId="{65F405D0-165F-47F4-8A17-AF7AA95E4748}" type="presParOf" srcId="{A0C729BE-2E0F-46E5-8AB6-9D72F9DF55EB}" destId="{41CC845C-F1DC-4CDF-B1D0-B03FE063674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4B166-DB91-4635-9F70-BE8FD44CD8AC}">
      <dsp:nvSpPr>
        <dsp:cNvPr id="0" name=""/>
        <dsp:cNvSpPr/>
      </dsp:nvSpPr>
      <dsp:spPr>
        <a:xfrm>
          <a:off x="0" y="81616"/>
          <a:ext cx="6263640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Endpoints</a:t>
          </a:r>
        </a:p>
      </dsp:txBody>
      <dsp:txXfrm>
        <a:off x="36296" y="117912"/>
        <a:ext cx="6191048" cy="670943"/>
      </dsp:txXfrm>
    </dsp:sp>
    <dsp:sp modelId="{DD046C6C-29A1-4B64-BC4D-3EBBD79B65F1}">
      <dsp:nvSpPr>
        <dsp:cNvPr id="0" name=""/>
        <dsp:cNvSpPr/>
      </dsp:nvSpPr>
      <dsp:spPr>
        <a:xfrm>
          <a:off x="0" y="825151"/>
          <a:ext cx="626364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Meta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Token</a:t>
          </a:r>
        </a:p>
      </dsp:txBody>
      <dsp:txXfrm>
        <a:off x="0" y="825151"/>
        <a:ext cx="6263640" cy="1251315"/>
      </dsp:txXfrm>
    </dsp:sp>
    <dsp:sp modelId="{3BA2BE00-6B61-4992-88EA-B2191D73F386}">
      <dsp:nvSpPr>
        <dsp:cNvPr id="0" name=""/>
        <dsp:cNvSpPr/>
      </dsp:nvSpPr>
      <dsp:spPr>
        <a:xfrm>
          <a:off x="0" y="2076466"/>
          <a:ext cx="6263640" cy="74353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Application</a:t>
          </a:r>
        </a:p>
      </dsp:txBody>
      <dsp:txXfrm>
        <a:off x="36296" y="2112762"/>
        <a:ext cx="6191048" cy="670943"/>
      </dsp:txXfrm>
    </dsp:sp>
    <dsp:sp modelId="{824CF1EE-7420-4211-8569-0F6460641605}">
      <dsp:nvSpPr>
        <dsp:cNvPr id="0" name=""/>
        <dsp:cNvSpPr/>
      </dsp:nvSpPr>
      <dsp:spPr>
        <a:xfrm>
          <a:off x="0" y="2820001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Versions</a:t>
          </a:r>
        </a:p>
      </dsp:txBody>
      <dsp:txXfrm>
        <a:off x="0" y="2820001"/>
        <a:ext cx="6263640" cy="513360"/>
      </dsp:txXfrm>
    </dsp:sp>
    <dsp:sp modelId="{ADFC2D77-E403-4CE6-80E7-583456532EA8}">
      <dsp:nvSpPr>
        <dsp:cNvPr id="0" name=""/>
        <dsp:cNvSpPr/>
      </dsp:nvSpPr>
      <dsp:spPr>
        <a:xfrm>
          <a:off x="0" y="3333361"/>
          <a:ext cx="6263640" cy="74353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Solutions</a:t>
          </a:r>
        </a:p>
      </dsp:txBody>
      <dsp:txXfrm>
        <a:off x="36296" y="3369657"/>
        <a:ext cx="6191048" cy="670943"/>
      </dsp:txXfrm>
    </dsp:sp>
    <dsp:sp modelId="{1C3AA363-6D49-421D-AF35-5AC9F27776AE}">
      <dsp:nvSpPr>
        <dsp:cNvPr id="0" name=""/>
        <dsp:cNvSpPr/>
      </dsp:nvSpPr>
      <dsp:spPr>
        <a:xfrm>
          <a:off x="0" y="4166176"/>
          <a:ext cx="6263640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Services</a:t>
          </a:r>
        </a:p>
      </dsp:txBody>
      <dsp:txXfrm>
        <a:off x="36296" y="4202472"/>
        <a:ext cx="6191048" cy="670943"/>
      </dsp:txXfrm>
    </dsp:sp>
    <dsp:sp modelId="{41CC845C-F1DC-4CDF-B1D0-B03FE0636744}">
      <dsp:nvSpPr>
        <dsp:cNvPr id="0" name=""/>
        <dsp:cNvSpPr/>
      </dsp:nvSpPr>
      <dsp:spPr>
        <a:xfrm>
          <a:off x="0" y="4909711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Extensions</a:t>
          </a:r>
        </a:p>
      </dsp:txBody>
      <dsp:txXfrm>
        <a:off x="0" y="4909711"/>
        <a:ext cx="6263640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51A-83BB-48BF-85A1-60B224A87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6CF67-E9B9-493E-B463-9047D16AF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60BB-4A75-4325-91D9-6F985AB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36DDC-6470-48A5-8898-C3D6AAEC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3810-28D3-4BE6-8DAF-6A7B09BA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8BDA-33C7-4526-8431-E5568291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004D0-5487-4AE8-A312-A5FF1C1C9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FA85-556D-460D-8FBF-CACA15F1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79D0-B03F-4E45-821E-98DE6BD9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FBB7-17ED-4383-B991-5B1AA193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C6158-F4DF-47D7-A82E-A38829E18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C5E8-7D77-4D57-8844-461B8EDB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6D17-38F8-4FDC-BE4F-A2514CF6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ABB5-EFD6-4BE0-A01D-6559FBF0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4AA6-105D-4AC6-AD49-8149A6B3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216-0C0F-4AAB-9687-02826A5B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8635-3BCF-44CB-961A-3345A24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D77F-EF64-4369-BDF6-4940667B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7D7A-6F8E-4DFB-9CA1-C7AA12F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B267-3034-4E9E-B38F-AFCCF15E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7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6FE1-0635-470C-BD09-80B99B86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8A57-9656-4994-A945-502DD88B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998E-E88D-4AAC-81D3-735B2C9D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6C06-643A-443E-94C8-47B5A7ED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FF47-9203-4A59-A26D-F70B9852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CC91-E533-4FA8-A9D4-FE09CDF8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01E3-1BA7-4ADF-A5C4-D8F2650B3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84181-1E4F-4B26-8168-7094126C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9F22C-5971-4535-8ED2-8219CCF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A4E46-85A4-452C-9E37-3E4506E3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4947B-3966-42DB-B5D6-BC3A178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F495-8DBC-46AA-9340-0E0769DB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3C75-CF48-4A7F-9C82-909A7FEB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939EB-9DE3-457C-A6FD-668E933B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66F5E-CCCE-4C67-B269-8DF528433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59F98-6534-481C-9F28-1BB6FFE9D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92BA0-5EB8-4D02-979A-965EB709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9B16E-8B16-47CC-BA2B-8A98EFA2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2FC8-9962-49F4-A192-B6C648CC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8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C226-E8A9-494F-9B8E-80E07A63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9FCFD-E939-4A5D-9BEF-C9293059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5DD6-441B-45E9-9E41-2FC585B2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2830E-0E41-4D48-A8CE-3796B388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DBC3C-95C9-4BE2-B75A-C503003B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A8FED-44B1-48E3-938C-8D66A5A3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DBE12-0594-4E99-953B-F6ADD61F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4547-AB2C-4282-8210-61104C2C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4286-1F7C-48DD-89E2-019222BA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195B1-A0E6-42E5-94CE-B58C5BD9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2F6A5-5487-40FB-9A50-29D8EE82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D161E-E42A-413B-833D-A6E313CD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2F13F-070A-498C-9699-803AB316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6AF6-58FC-466B-B64C-9DDBD5A6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5013C-822E-4C79-86AA-59B6776EB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24DA4-5254-4059-935D-B88DA110B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BE53-F1E8-4B45-A48C-A4E4A8AD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D7921-C734-4A0C-84E5-C63FC56C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9658-FC8C-4BCD-9901-E019EA83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56B38-184F-4F24-A1CA-309F8328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06381-22C3-4306-BE40-000E28C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947B-9D89-4CA1-9D07-74F052956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97BC-636D-44B0-B4D4-B107193D69A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C8D8-27A9-4F60-BCE7-5FFF5CFFD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46D0-97BD-456E-8C37-CD7AFCC94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16AA4-6872-4389-B38C-6B6C06D89F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57692033,&quot;Placement&quot;:&quot;Header&quot;,&quot;Top&quot;:0.0,&quot;Left&quot;:801.176941,&quot;SlideWidth&quot;:960,&quot;SlideHeight&quot;:540}">
            <a:extLst>
              <a:ext uri="{FF2B5EF4-FFF2-40B4-BE49-F238E27FC236}">
                <a16:creationId xmlns:a16="http://schemas.microsoft.com/office/drawing/2014/main" id="{9A8CDE05-2213-497D-90DF-505E9BD30625}"/>
              </a:ext>
            </a:extLst>
          </p:cNvPr>
          <p:cNvSpPr txBox="1"/>
          <p:nvPr userDrawn="1"/>
        </p:nvSpPr>
        <p:spPr>
          <a:xfrm>
            <a:off x="10174947" y="0"/>
            <a:ext cx="201705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Arial" panose="020B0604020202020204" pitchFamily="34" charset="0"/>
              </a:rPr>
              <a:t>Information 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8446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aproject/kaa-rfcs/#kaa-rf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F506B-CBBC-4C09-9BDC-53FDA1FB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3826728"/>
          </a:xfrm>
        </p:spPr>
        <p:txBody>
          <a:bodyPr anchor="b">
            <a:normAutofit/>
          </a:bodyPr>
          <a:lstStyle/>
          <a:p>
            <a:r>
              <a:rPr lang="en-US" sz="6400" dirty="0"/>
              <a:t>IoT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8A970-58FB-4E0B-95A4-6944661F6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4778734"/>
            <a:ext cx="3220917" cy="145216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 Case Study</a:t>
            </a:r>
          </a:p>
        </p:txBody>
      </p:sp>
      <p:pic>
        <p:nvPicPr>
          <p:cNvPr id="1028" name="Picture 4" descr="Quellbild anzeigen">
            <a:extLst>
              <a:ext uri="{FF2B5EF4-FFF2-40B4-BE49-F238E27FC236}">
                <a16:creationId xmlns:a16="http://schemas.microsoft.com/office/drawing/2014/main" id="{E918023B-C5A9-4B33-8F42-8BCE04272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431309"/>
            <a:ext cx="6631341" cy="39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4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507B-3499-48BA-94FB-0104B8A8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Identity and Access Management (IAM)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F7EA-333D-4233-AD1F-AD0C7506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The data any solution accumulates needs to be protected from bad-faith actors and from unauthorized access</a:t>
            </a:r>
          </a:p>
          <a:p>
            <a:pPr algn="just"/>
            <a:r>
              <a:rPr lang="en-US" sz="2000" dirty="0"/>
              <a:t>Assign access policy in minutes, configure group membership, and implement new security policy enforcement via our intuitive UI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E8D84-0C97-48C1-8A60-3DF09C31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52" y="2695575"/>
            <a:ext cx="4093963" cy="32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D2E0C-E380-4D06-B7B7-25DC8B90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Kaa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637F37-D22F-EA11-563B-9E179AF1F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96240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26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03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61FE1-BFBF-4934-8B89-3B910301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D503-198F-42C5-AE85-FC8DFA48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An endpoint is any terminal device that you want to manage with the </a:t>
            </a:r>
            <a:r>
              <a:rPr lang="en-US" sz="2000" dirty="0" err="1"/>
              <a:t>Kaa</a:t>
            </a:r>
            <a:r>
              <a:rPr lang="en-US" sz="2000" dirty="0"/>
              <a:t> platform. An endpoint can either be a physical device or a software emulation thereof</a:t>
            </a:r>
          </a:p>
          <a:p>
            <a:r>
              <a:rPr lang="en-US" sz="2000" dirty="0"/>
              <a:t>ID are used to identify the particular endpoint</a:t>
            </a:r>
          </a:p>
          <a:p>
            <a:r>
              <a:rPr lang="en-US" sz="2000" dirty="0"/>
              <a:t>Tokens </a:t>
            </a:r>
            <a:r>
              <a:rPr lang="en-US" altLang="en-US" sz="2000" dirty="0"/>
              <a:t>are any non-empty strings that do not contain the following reserved characters: +, #, /,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.</a:t>
            </a:r>
          </a:p>
          <a:p>
            <a:r>
              <a:rPr lang="en-US" sz="2000" dirty="0">
                <a:latin typeface="Menlo"/>
              </a:rPr>
              <a:t>Metadata can be endpoint’s location, description, serial number, hardware version, etc. </a:t>
            </a:r>
            <a:endParaRPr lang="en-US" sz="2000" dirty="0"/>
          </a:p>
        </p:txBody>
      </p:sp>
      <p:pic>
        <p:nvPicPr>
          <p:cNvPr id="1026" name="Picture 2" descr="Diagram showing device containing endpoints">
            <a:extLst>
              <a:ext uri="{FF2B5EF4-FFF2-40B4-BE49-F238E27FC236}">
                <a16:creationId xmlns:a16="http://schemas.microsoft.com/office/drawing/2014/main" id="{82E52270-27B7-46B3-96B2-75312F2D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8449" y="2801043"/>
            <a:ext cx="5860579" cy="301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AC00CC-CD90-41CE-AD54-19C2ADA47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240" y="-107722"/>
            <a:ext cx="213520" cy="215444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19BEF-97D8-488A-9051-E631593D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04EE-2477-49B4-92CE-79C70DE7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 is a logical namespace in the </a:t>
            </a:r>
            <a:r>
              <a:rPr lang="en-US" sz="2400" dirty="0" err="1"/>
              <a:t>Kaa</a:t>
            </a:r>
            <a:r>
              <a:rPr lang="en-US" sz="2400" dirty="0"/>
              <a:t> Web Dashboard that embraces a certain use case, e.g. fleet management</a:t>
            </a:r>
          </a:p>
          <a:p>
            <a:r>
              <a:rPr lang="en-US" sz="2400" dirty="0"/>
              <a:t>It consists of a set of visual components (dashboards, widgets, etc.) and operates with one or more </a:t>
            </a:r>
            <a:r>
              <a:rPr lang="en-US" sz="2400" dirty="0" err="1"/>
              <a:t>Kaa</a:t>
            </a:r>
            <a:r>
              <a:rPr lang="en-US" sz="2400" dirty="0"/>
              <a:t> applications.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56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058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744E8A-35DC-471D-B78D-6948413E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5F41-B6DE-4697-90F6-CE2C9F42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To handle different types of devices simultaneously and allow them to co-exist in the scope of a single solution</a:t>
            </a:r>
          </a:p>
          <a:p>
            <a:r>
              <a:rPr lang="en-US" sz="2400" dirty="0"/>
              <a:t>Use versions to evolve your devices by adding or retiring features while keeping your old versions up and running.</a:t>
            </a:r>
          </a:p>
        </p:txBody>
      </p:sp>
      <p:pic>
        <p:nvPicPr>
          <p:cNvPr id="2050" name="Picture 2" descr="Diagram showing different application and application versions">
            <a:extLst>
              <a:ext uri="{FF2B5EF4-FFF2-40B4-BE49-F238E27FC236}">
                <a16:creationId xmlns:a16="http://schemas.microsoft.com/office/drawing/2014/main" id="{2F4B849A-2F63-4CE0-9FE6-565B797A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5021" y="2908108"/>
            <a:ext cx="5578182" cy="24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7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B04054-2198-47C4-82BA-F2718200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3014-78E6-41F5-9C7E-15143A82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 err="1"/>
              <a:t>Kaa</a:t>
            </a:r>
            <a:r>
              <a:rPr lang="en-US" sz="2400" dirty="0"/>
              <a:t> is based on Microservice architecture</a:t>
            </a:r>
          </a:p>
          <a:p>
            <a:r>
              <a:rPr lang="en-US" sz="2400" dirty="0"/>
              <a:t>Docker based software application instances</a:t>
            </a:r>
          </a:p>
          <a:p>
            <a:r>
              <a:rPr lang="en-US" sz="2400" dirty="0"/>
              <a:t>All services are not required, you can choose the essentials services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23C3E-BDC6-44DB-AB7D-164EEA6FE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3058F-1097-49FC-81E1-C4A4D38ED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9" y="1473321"/>
            <a:ext cx="7283196" cy="4023965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CADDD-BBB4-4DC6-BE69-308DB44E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Extension Service</a:t>
            </a:r>
          </a:p>
        </p:txBody>
      </p:sp>
    </p:spTree>
    <p:extLst>
      <p:ext uri="{BB962C8B-B14F-4D97-AF65-F5344CB8AC3E}">
        <p14:creationId xmlns:p14="http://schemas.microsoft.com/office/powerpoint/2010/main" val="251663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6098-F758-48FF-88B0-46EBE500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Kaa Protocol Communication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4C85-4BBC-4236-8ECE-4DE8C1CB6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Plain MQTT</a:t>
            </a:r>
          </a:p>
          <a:p>
            <a:r>
              <a:rPr lang="en-US" sz="2400" dirty="0"/>
              <a:t>MQTT/TLS</a:t>
            </a:r>
          </a:p>
          <a:p>
            <a:r>
              <a:rPr lang="en-US" sz="2400" dirty="0"/>
              <a:t>MQTT/</a:t>
            </a:r>
            <a:r>
              <a:rPr lang="en-US" sz="2400" dirty="0" err="1"/>
              <a:t>Websocket</a:t>
            </a:r>
            <a:endParaRPr lang="en-US" sz="2400" dirty="0"/>
          </a:p>
          <a:p>
            <a:r>
              <a:rPr lang="en-US" sz="2400" dirty="0"/>
              <a:t>and plain HTTP transport implementations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53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1065B-96F6-4506-9364-22EA3DC3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Client Credential Management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4DCD-B1A7-4056-A255-ABA03DE3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 serves the authentication of the clients via-</a:t>
            </a:r>
          </a:p>
          <a:p>
            <a:pPr lvl="1"/>
            <a:r>
              <a:rPr lang="en-US" dirty="0"/>
              <a:t>Client basic authentication by username/password combination</a:t>
            </a:r>
          </a:p>
          <a:p>
            <a:pPr lvl="1"/>
            <a:r>
              <a:rPr lang="en-US" dirty="0"/>
              <a:t>Client X.509 authentication using TLS certificates.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3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F85A-7407-4DD5-B49C-A8D7FE70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7BAC-7714-4181-8E71-6D15AC47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Kaa</a:t>
            </a:r>
            <a:r>
              <a:rPr lang="en-US" dirty="0"/>
              <a:t> RFCs - </a:t>
            </a:r>
            <a:r>
              <a:rPr lang="en-US" dirty="0">
                <a:hlinkClick r:id="rId2"/>
              </a:rPr>
              <a:t>https://github.com/kaaproject/kaa-rfcs/#kaa-rfcs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8D02B-EBCC-41BB-A4FB-452882D2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Kaa Cloud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E954-5344-4F76-8EF9-9142A64A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Hardware Integrations</a:t>
            </a:r>
          </a:p>
          <a:p>
            <a:r>
              <a:rPr lang="en-US" sz="2000" dirty="0"/>
              <a:t>Device Management</a:t>
            </a:r>
          </a:p>
          <a:p>
            <a:r>
              <a:rPr lang="en-US" sz="2000" dirty="0"/>
              <a:t>Data Collection</a:t>
            </a:r>
          </a:p>
          <a:p>
            <a:r>
              <a:rPr lang="en-US" sz="2000" dirty="0"/>
              <a:t>Configuration Management</a:t>
            </a:r>
          </a:p>
          <a:p>
            <a:r>
              <a:rPr lang="en-US" sz="2000" dirty="0"/>
              <a:t>Integrations</a:t>
            </a:r>
          </a:p>
          <a:p>
            <a:r>
              <a:rPr lang="en-US" sz="2000" dirty="0"/>
              <a:t>Command Executions</a:t>
            </a:r>
          </a:p>
          <a:p>
            <a:r>
              <a:rPr lang="en-US" sz="2000" dirty="0"/>
              <a:t>Connectivity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29EC6-D339-4B4B-B43F-AE7D08BF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14327"/>
            <a:ext cx="5150277" cy="18540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6896D-2E79-4405-B235-3949EB39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Architecture Overview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3AB825-A9C3-41E3-85CE-938B632D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288" y="1154664"/>
            <a:ext cx="8063719" cy="4619625"/>
          </a:xfrm>
        </p:spPr>
      </p:pic>
    </p:spTree>
    <p:extLst>
      <p:ext uri="{BB962C8B-B14F-4D97-AF65-F5344CB8AC3E}">
        <p14:creationId xmlns:p14="http://schemas.microsoft.com/office/powerpoint/2010/main" val="130545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CB762-2186-4DCB-90B0-53D06C2D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Connectivity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Device-to-cloud and cloud-to-device messaging with IoT">
            <a:extLst>
              <a:ext uri="{FF2B5EF4-FFF2-40B4-BE49-F238E27FC236}">
                <a16:creationId xmlns:a16="http://schemas.microsoft.com/office/drawing/2014/main" id="{B7C47D1B-1C96-4DC4-80B9-54C4CD6FE11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000" dirty="0"/>
              <a:t>It is about messaging between the cloud and connected devices.</a:t>
            </a:r>
          </a:p>
          <a:p>
            <a:pPr algn="just"/>
            <a:r>
              <a:rPr lang="en-US" sz="2000" dirty="0"/>
              <a:t>It supports popular lightweight IoT protocols for device connection, such as MQTT and HTTP</a:t>
            </a:r>
          </a:p>
          <a:p>
            <a:pPr algn="just"/>
            <a:r>
              <a:rPr lang="en-US" sz="2000" dirty="0"/>
              <a:t>It employs a gateway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BEDA4-0B61-4096-B12F-0388711C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62" y="2484255"/>
            <a:ext cx="416161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507B-3499-48BA-94FB-0104B8A8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Device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F7EA-333D-4233-AD1F-AD0C7506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Keep record of device digital twins (aka “endpoints” in </a:t>
            </a:r>
            <a:r>
              <a:rPr lang="en-US" sz="2000" dirty="0" err="1"/>
              <a:t>Kaa</a:t>
            </a:r>
            <a:r>
              <a:rPr lang="en-US" sz="2000" dirty="0"/>
              <a:t> terminology).</a:t>
            </a:r>
          </a:p>
          <a:p>
            <a:pPr algn="just"/>
            <a:r>
              <a:rPr lang="en-US" sz="2000" dirty="0"/>
              <a:t>Manage access credentials that devices use to connect to </a:t>
            </a:r>
            <a:r>
              <a:rPr lang="en-US" sz="2000" dirty="0" err="1"/>
              <a:t>Kaa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Manage endpoint metadata attributes.</a:t>
            </a:r>
          </a:p>
          <a:p>
            <a:pPr algn="just"/>
            <a:r>
              <a:rPr lang="en-US" sz="2000" dirty="0"/>
              <a:t>Group devices by filtering against their metadata attributes.</a:t>
            </a:r>
          </a:p>
          <a:p>
            <a:pPr algn="just"/>
            <a:r>
              <a:rPr lang="en-US" sz="2000" dirty="0"/>
              <a:t>To connect, a device has to present valid credentials, such as pre-shared keys, tokens, login and password combinations, certificates,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3EFD8-E817-44F5-BB8A-4ED06F5D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62" y="2484255"/>
            <a:ext cx="416161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507B-3499-48BA-94FB-0104B8A8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Data Collection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F7EA-333D-4233-AD1F-AD0C7506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To minimize network usage and improve the data throughput, the protocol supports batching. It provides your devices with the capability to buffer data locally before uploading it in one message</a:t>
            </a:r>
          </a:p>
          <a:p>
            <a:pPr algn="just"/>
            <a:r>
              <a:rPr lang="en-US" sz="2000" dirty="0"/>
              <a:t>It allows you to collect both structured and unstructured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208A4-8E86-4103-A59A-08F61B1A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613" y="2291310"/>
            <a:ext cx="4423136" cy="39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5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507B-3499-48BA-94FB-0104B8A8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Alerts, Triggers and Notifications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F7EA-333D-4233-AD1F-AD0C7506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It allows you to customize your data charts, filter and query data, and quickly set up alerts based on your analytics</a:t>
            </a:r>
          </a:p>
          <a:p>
            <a:pPr algn="just"/>
            <a:r>
              <a:rPr lang="en-US" sz="2000" dirty="0"/>
              <a:t>A basic rule engine functionality for your IoT projects</a:t>
            </a:r>
          </a:p>
          <a:p>
            <a:pPr algn="just"/>
            <a:r>
              <a:rPr lang="en-US" sz="2000" dirty="0"/>
              <a:t>Configure and use various communication channels, such as email, Slack, SMS, push notifications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0B4D6-186B-4482-B385-7517AA2A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67" y="2493087"/>
            <a:ext cx="4077815" cy="36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507B-3499-48BA-94FB-0104B8A8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Over The Air Updates!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F7EA-333D-4233-AD1F-AD0C7506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It reliably deliver software updates by utilizing the confirmation response codes sent by devices upon the update result</a:t>
            </a:r>
          </a:p>
          <a:p>
            <a:pPr algn="just"/>
            <a:r>
              <a:rPr lang="en-US" sz="2000" dirty="0"/>
              <a:t>It defines the software update path by using the compatibility graphs based on semantic versioning</a:t>
            </a:r>
          </a:p>
          <a:p>
            <a:pPr algn="just"/>
            <a:r>
              <a:rPr lang="en-US" sz="2000" dirty="0"/>
              <a:t>It allows tracking the current software version installed on the managed devices as well as defining potential update vectors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8F85B-5B38-423B-8747-201A1A5E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18" y="2695209"/>
            <a:ext cx="38100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5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507B-3499-48BA-94FB-0104B8A8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Multitenancy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F7EA-333D-4233-AD1F-AD0C7506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Single </a:t>
            </a:r>
            <a:r>
              <a:rPr lang="en-US" sz="2000" dirty="0" err="1"/>
              <a:t>Kaa</a:t>
            </a:r>
            <a:r>
              <a:rPr lang="en-US" sz="2000" dirty="0"/>
              <a:t> instance may serve multiple independent tenants and each tenant’s data is completely isolated from other tenants</a:t>
            </a:r>
          </a:p>
          <a:p>
            <a:pPr algn="just"/>
            <a:r>
              <a:rPr lang="en-US" sz="2000" dirty="0"/>
              <a:t>Tenants can manage their own users, user permissions, applications, devices, dashboards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831DB-F15D-4723-8476-5B4E9A3F3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739" y="2615688"/>
            <a:ext cx="3810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615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Office Theme</vt:lpstr>
      <vt:lpstr>IoT Platform</vt:lpstr>
      <vt:lpstr>Kaa Cloud</vt:lpstr>
      <vt:lpstr>Architecture Overview</vt:lpstr>
      <vt:lpstr>Connectivity</vt:lpstr>
      <vt:lpstr>Device Management</vt:lpstr>
      <vt:lpstr>Data Collection</vt:lpstr>
      <vt:lpstr>Alerts, Triggers and Notifications</vt:lpstr>
      <vt:lpstr>Over The Air Updates!</vt:lpstr>
      <vt:lpstr>Multitenancy</vt:lpstr>
      <vt:lpstr>Identity and Access Management (IAM)</vt:lpstr>
      <vt:lpstr>Kaa Concepts</vt:lpstr>
      <vt:lpstr>Endpoints</vt:lpstr>
      <vt:lpstr>Solutions</vt:lpstr>
      <vt:lpstr>Applications</vt:lpstr>
      <vt:lpstr>Services</vt:lpstr>
      <vt:lpstr>Extension Service</vt:lpstr>
      <vt:lpstr>Kaa Protocol Communication Service</vt:lpstr>
      <vt:lpstr>Client Credential Management Service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Platform</dc:title>
  <dc:creator>Kishore, Kaushal</dc:creator>
  <cp:lastModifiedBy>Kishore, Kaushal</cp:lastModifiedBy>
  <cp:revision>1</cp:revision>
  <dcterms:created xsi:type="dcterms:W3CDTF">2022-06-16T05:08:28Z</dcterms:created>
  <dcterms:modified xsi:type="dcterms:W3CDTF">2022-06-16T10:19:43Z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31df75-0a72-42d5-9cc1-0c4dcec1599e_Enabled">
    <vt:lpwstr>true</vt:lpwstr>
  </property>
  <property fmtid="{D5CDD505-2E9C-101B-9397-08002B2CF9AE}" pid="3" name="MSIP_Label_f731df75-0a72-42d5-9cc1-0c4dcec1599e_SetDate">
    <vt:lpwstr>2022-06-16T05:11:23Z</vt:lpwstr>
  </property>
  <property fmtid="{D5CDD505-2E9C-101B-9397-08002B2CF9AE}" pid="4" name="MSIP_Label_f731df75-0a72-42d5-9cc1-0c4dcec1599e_Method">
    <vt:lpwstr>Privileged</vt:lpwstr>
  </property>
  <property fmtid="{D5CDD505-2E9C-101B-9397-08002B2CF9AE}" pid="5" name="MSIP_Label_f731df75-0a72-42d5-9cc1-0c4dcec1599e_Name">
    <vt:lpwstr>f731df75-0a72-42d5-9cc1-0c4dcec1599e</vt:lpwstr>
  </property>
  <property fmtid="{D5CDD505-2E9C-101B-9397-08002B2CF9AE}" pid="6" name="MSIP_Label_f731df75-0a72-42d5-9cc1-0c4dcec1599e_SiteId">
    <vt:lpwstr>2d5eb7e2-d3ee-4bf5-bc62-79d5ae9cd9e1</vt:lpwstr>
  </property>
  <property fmtid="{D5CDD505-2E9C-101B-9397-08002B2CF9AE}" pid="7" name="MSIP_Label_f731df75-0a72-42d5-9cc1-0c4dcec1599e_ActionId">
    <vt:lpwstr>cdf41254-171a-4b16-9c7e-9b4e077f34dc</vt:lpwstr>
  </property>
  <property fmtid="{D5CDD505-2E9C-101B-9397-08002B2CF9AE}" pid="8" name="MSIP_Label_f731df75-0a72-42d5-9cc1-0c4dcec1599e_ContentBits">
    <vt:lpwstr>1</vt:lpwstr>
  </property>
</Properties>
</file>