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7A196-F0BD-45DD-851F-A498AEDC5188}" v="42" dt="2022-06-16T09:38:02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, Kaushal" userId="783ad5c5-2867-4e2d-bf91-0c7d73cc88ad" providerId="ADAL" clId="{DC57A196-F0BD-45DD-851F-A498AEDC5188}"/>
    <pc:docChg chg="undo redo custSel addSld modSld">
      <pc:chgData name="Kishore, Kaushal" userId="783ad5c5-2867-4e2d-bf91-0c7d73cc88ad" providerId="ADAL" clId="{DC57A196-F0BD-45DD-851F-A498AEDC5188}" dt="2022-06-16T09:42:58.623" v="1281" actId="403"/>
      <pc:docMkLst>
        <pc:docMk/>
      </pc:docMkLst>
      <pc:sldChg chg="addSp modSp mod setBg setClrOvrMap">
        <pc:chgData name="Kishore, Kaushal" userId="783ad5c5-2867-4e2d-bf91-0c7d73cc88ad" providerId="ADAL" clId="{DC57A196-F0BD-45DD-851F-A498AEDC5188}" dt="2022-06-16T09:18:36.638" v="717" actId="26606"/>
        <pc:sldMkLst>
          <pc:docMk/>
          <pc:sldMk cId="2014827058" sldId="256"/>
        </pc:sldMkLst>
        <pc:spChg chg="mod">
          <ac:chgData name="Kishore, Kaushal" userId="783ad5c5-2867-4e2d-bf91-0c7d73cc88ad" providerId="ADAL" clId="{DC57A196-F0BD-45DD-851F-A498AEDC5188}" dt="2022-06-16T09:18:36.638" v="717" actId="26606"/>
          <ac:spMkLst>
            <pc:docMk/>
            <pc:sldMk cId="2014827058" sldId="256"/>
            <ac:spMk id="2" creationId="{71B4BD62-313A-49FF-B3CA-2A89E8C45F16}"/>
          </ac:spMkLst>
        </pc:spChg>
        <pc:spChg chg="mod">
          <ac:chgData name="Kishore, Kaushal" userId="783ad5c5-2867-4e2d-bf91-0c7d73cc88ad" providerId="ADAL" clId="{DC57A196-F0BD-45DD-851F-A498AEDC5188}" dt="2022-06-16T09:18:36.638" v="717" actId="26606"/>
          <ac:spMkLst>
            <pc:docMk/>
            <pc:sldMk cId="2014827058" sldId="256"/>
            <ac:spMk id="3" creationId="{8FB6B1DB-CA61-4D2A-92DD-346BBBF6CF1F}"/>
          </ac:spMkLst>
        </pc:spChg>
        <pc:spChg chg="add">
          <ac:chgData name="Kishore, Kaushal" userId="783ad5c5-2867-4e2d-bf91-0c7d73cc88ad" providerId="ADAL" clId="{DC57A196-F0BD-45DD-851F-A498AEDC5188}" dt="2022-06-16T09:18:36.638" v="717" actId="26606"/>
          <ac:spMkLst>
            <pc:docMk/>
            <pc:sldMk cId="2014827058" sldId="256"/>
            <ac:spMk id="3079" creationId="{0671A8AE-40A1-4631-A6B8-581AFF065482}"/>
          </ac:spMkLst>
        </pc:spChg>
        <pc:spChg chg="add">
          <ac:chgData name="Kishore, Kaushal" userId="783ad5c5-2867-4e2d-bf91-0c7d73cc88ad" providerId="ADAL" clId="{DC57A196-F0BD-45DD-851F-A498AEDC5188}" dt="2022-06-16T09:18:36.638" v="717" actId="26606"/>
          <ac:spMkLst>
            <pc:docMk/>
            <pc:sldMk cId="2014827058" sldId="256"/>
            <ac:spMk id="3081" creationId="{AB58EF07-17C2-48CF-ABB0-EEF1F17CB8F0}"/>
          </ac:spMkLst>
        </pc:spChg>
        <pc:spChg chg="add">
          <ac:chgData name="Kishore, Kaushal" userId="783ad5c5-2867-4e2d-bf91-0c7d73cc88ad" providerId="ADAL" clId="{DC57A196-F0BD-45DD-851F-A498AEDC5188}" dt="2022-06-16T09:18:36.638" v="717" actId="26606"/>
          <ac:spMkLst>
            <pc:docMk/>
            <pc:sldMk cId="2014827058" sldId="256"/>
            <ac:spMk id="3083" creationId="{AF2F604E-43BE-4DC3-B983-E071523364F8}"/>
          </ac:spMkLst>
        </pc:spChg>
        <pc:spChg chg="add">
          <ac:chgData name="Kishore, Kaushal" userId="783ad5c5-2867-4e2d-bf91-0c7d73cc88ad" providerId="ADAL" clId="{DC57A196-F0BD-45DD-851F-A498AEDC5188}" dt="2022-06-16T09:18:36.638" v="717" actId="26606"/>
          <ac:spMkLst>
            <pc:docMk/>
            <pc:sldMk cId="2014827058" sldId="256"/>
            <ac:spMk id="3085" creationId="{08C9B587-E65E-4B52-B37C-ABEBB6E87928}"/>
          </ac:spMkLst>
        </pc:spChg>
        <pc:picChg chg="add mod ord">
          <ac:chgData name="Kishore, Kaushal" userId="783ad5c5-2867-4e2d-bf91-0c7d73cc88ad" providerId="ADAL" clId="{DC57A196-F0BD-45DD-851F-A498AEDC5188}" dt="2022-06-16T09:18:36.638" v="717" actId="26606"/>
          <ac:picMkLst>
            <pc:docMk/>
            <pc:sldMk cId="2014827058" sldId="256"/>
            <ac:picMk id="3074" creationId="{7D0EAEDD-AAB2-426B-A2D8-2217021CC775}"/>
          </ac:picMkLst>
        </pc:picChg>
      </pc:sldChg>
      <pc:sldChg chg="addSp delSp modSp new mod setBg">
        <pc:chgData name="Kishore, Kaushal" userId="783ad5c5-2867-4e2d-bf91-0c7d73cc88ad" providerId="ADAL" clId="{DC57A196-F0BD-45DD-851F-A498AEDC5188}" dt="2022-06-16T09:18:50.303" v="718" actId="26606"/>
        <pc:sldMkLst>
          <pc:docMk/>
          <pc:sldMk cId="2348975438" sldId="257"/>
        </pc:sldMkLst>
        <pc:spChg chg="mod">
          <ac:chgData name="Kishore, Kaushal" userId="783ad5c5-2867-4e2d-bf91-0c7d73cc88ad" providerId="ADAL" clId="{DC57A196-F0BD-45DD-851F-A498AEDC5188}" dt="2022-06-16T09:18:50.303" v="718" actId="26606"/>
          <ac:spMkLst>
            <pc:docMk/>
            <pc:sldMk cId="2348975438" sldId="257"/>
            <ac:spMk id="2" creationId="{C6664676-8D1C-46BB-AE03-B2ED1AF437D7}"/>
          </ac:spMkLst>
        </pc:spChg>
        <pc:spChg chg="del mod">
          <ac:chgData name="Kishore, Kaushal" userId="783ad5c5-2867-4e2d-bf91-0c7d73cc88ad" providerId="ADAL" clId="{DC57A196-F0BD-45DD-851F-A498AEDC5188}" dt="2022-06-16T09:18:50.303" v="718" actId="26606"/>
          <ac:spMkLst>
            <pc:docMk/>
            <pc:sldMk cId="2348975438" sldId="257"/>
            <ac:spMk id="3" creationId="{683295AF-CE99-4ADB-A5C6-CDFB29A1778B}"/>
          </ac:spMkLst>
        </pc:spChg>
        <pc:spChg chg="add">
          <ac:chgData name="Kishore, Kaushal" userId="783ad5c5-2867-4e2d-bf91-0c7d73cc88ad" providerId="ADAL" clId="{DC57A196-F0BD-45DD-851F-A498AEDC5188}" dt="2022-06-16T09:18:50.303" v="718" actId="26606"/>
          <ac:spMkLst>
            <pc:docMk/>
            <pc:sldMk cId="2348975438" sldId="257"/>
            <ac:spMk id="9" creationId="{AE2B703B-46F9-481A-A605-82E2A828C4FA}"/>
          </ac:spMkLst>
        </pc:spChg>
        <pc:spChg chg="add">
          <ac:chgData name="Kishore, Kaushal" userId="783ad5c5-2867-4e2d-bf91-0c7d73cc88ad" providerId="ADAL" clId="{DC57A196-F0BD-45DD-851F-A498AEDC5188}" dt="2022-06-16T09:18:50.303" v="718" actId="26606"/>
          <ac:spMkLst>
            <pc:docMk/>
            <pc:sldMk cId="2348975438" sldId="257"/>
            <ac:spMk id="11" creationId="{F13BE4D7-0C3D-4906-B230-A1C5B4665CCF}"/>
          </ac:spMkLst>
        </pc:spChg>
        <pc:graphicFrameChg chg="add">
          <ac:chgData name="Kishore, Kaushal" userId="783ad5c5-2867-4e2d-bf91-0c7d73cc88ad" providerId="ADAL" clId="{DC57A196-F0BD-45DD-851F-A498AEDC5188}" dt="2022-06-16T09:18:50.303" v="718" actId="26606"/>
          <ac:graphicFrameMkLst>
            <pc:docMk/>
            <pc:sldMk cId="2348975438" sldId="257"/>
            <ac:graphicFrameMk id="5" creationId="{EA77A91A-B88A-441E-4C1C-1FF4C0539E62}"/>
          </ac:graphicFrameMkLst>
        </pc:graphicFrameChg>
      </pc:sldChg>
      <pc:sldChg chg="addSp delSp modSp new mod setBg">
        <pc:chgData name="Kishore, Kaushal" userId="783ad5c5-2867-4e2d-bf91-0c7d73cc88ad" providerId="ADAL" clId="{DC57A196-F0BD-45DD-851F-A498AEDC5188}" dt="2022-06-16T09:19:04.941" v="719" actId="26606"/>
        <pc:sldMkLst>
          <pc:docMk/>
          <pc:sldMk cId="3443433430" sldId="258"/>
        </pc:sldMkLst>
        <pc:spChg chg="mod">
          <ac:chgData name="Kishore, Kaushal" userId="783ad5c5-2867-4e2d-bf91-0c7d73cc88ad" providerId="ADAL" clId="{DC57A196-F0BD-45DD-851F-A498AEDC5188}" dt="2022-06-16T09:19:04.941" v="719" actId="26606"/>
          <ac:spMkLst>
            <pc:docMk/>
            <pc:sldMk cId="3443433430" sldId="258"/>
            <ac:spMk id="2" creationId="{DCDD966F-B17C-4711-AF3A-8C15633E9655}"/>
          </ac:spMkLst>
        </pc:spChg>
        <pc:spChg chg="del mod">
          <ac:chgData name="Kishore, Kaushal" userId="783ad5c5-2867-4e2d-bf91-0c7d73cc88ad" providerId="ADAL" clId="{DC57A196-F0BD-45DD-851F-A498AEDC5188}" dt="2022-06-16T09:19:04.941" v="719" actId="26606"/>
          <ac:spMkLst>
            <pc:docMk/>
            <pc:sldMk cId="3443433430" sldId="258"/>
            <ac:spMk id="3" creationId="{81DC0B87-601A-49FE-A99A-3C7F19EA0A13}"/>
          </ac:spMkLst>
        </pc:spChg>
        <pc:spChg chg="add">
          <ac:chgData name="Kishore, Kaushal" userId="783ad5c5-2867-4e2d-bf91-0c7d73cc88ad" providerId="ADAL" clId="{DC57A196-F0BD-45DD-851F-A498AEDC5188}" dt="2022-06-16T09:19:04.941" v="719" actId="26606"/>
          <ac:spMkLst>
            <pc:docMk/>
            <pc:sldMk cId="3443433430" sldId="258"/>
            <ac:spMk id="9" creationId="{AE2B703B-46F9-481A-A605-82E2A828C4FA}"/>
          </ac:spMkLst>
        </pc:spChg>
        <pc:spChg chg="add">
          <ac:chgData name="Kishore, Kaushal" userId="783ad5c5-2867-4e2d-bf91-0c7d73cc88ad" providerId="ADAL" clId="{DC57A196-F0BD-45DD-851F-A498AEDC5188}" dt="2022-06-16T09:19:04.941" v="719" actId="26606"/>
          <ac:spMkLst>
            <pc:docMk/>
            <pc:sldMk cId="3443433430" sldId="258"/>
            <ac:spMk id="11" creationId="{F13BE4D7-0C3D-4906-B230-A1C5B4665CCF}"/>
          </ac:spMkLst>
        </pc:spChg>
        <pc:graphicFrameChg chg="add">
          <ac:chgData name="Kishore, Kaushal" userId="783ad5c5-2867-4e2d-bf91-0c7d73cc88ad" providerId="ADAL" clId="{DC57A196-F0BD-45DD-851F-A498AEDC5188}" dt="2022-06-16T09:19:04.941" v="719" actId="26606"/>
          <ac:graphicFrameMkLst>
            <pc:docMk/>
            <pc:sldMk cId="3443433430" sldId="258"/>
            <ac:graphicFrameMk id="5" creationId="{F311145E-3DE6-7408-BBE4-216D290D5CC8}"/>
          </ac:graphicFrameMkLst>
        </pc:graphicFrameChg>
      </pc:sldChg>
      <pc:sldChg chg="addSp delSp modSp new mod setBg">
        <pc:chgData name="Kishore, Kaushal" userId="783ad5c5-2867-4e2d-bf91-0c7d73cc88ad" providerId="ADAL" clId="{DC57A196-F0BD-45DD-851F-A498AEDC5188}" dt="2022-06-16T09:21:42.963" v="756" actId="20577"/>
        <pc:sldMkLst>
          <pc:docMk/>
          <pc:sldMk cId="34103133" sldId="259"/>
        </pc:sldMkLst>
        <pc:spChg chg="mod">
          <ac:chgData name="Kishore, Kaushal" userId="783ad5c5-2867-4e2d-bf91-0c7d73cc88ad" providerId="ADAL" clId="{DC57A196-F0BD-45DD-851F-A498AEDC5188}" dt="2022-06-16T09:20:16.836" v="740" actId="26606"/>
          <ac:spMkLst>
            <pc:docMk/>
            <pc:sldMk cId="34103133" sldId="259"/>
            <ac:spMk id="2" creationId="{577A4966-BFFF-451D-A235-404661297ED6}"/>
          </ac:spMkLst>
        </pc:spChg>
        <pc:spChg chg="add del mod">
          <ac:chgData name="Kishore, Kaushal" userId="783ad5c5-2867-4e2d-bf91-0c7d73cc88ad" providerId="ADAL" clId="{DC57A196-F0BD-45DD-851F-A498AEDC5188}" dt="2022-06-16T09:20:16.836" v="740" actId="26606"/>
          <ac:spMkLst>
            <pc:docMk/>
            <pc:sldMk cId="34103133" sldId="259"/>
            <ac:spMk id="3" creationId="{6DEE1861-52D8-4C62-BFC9-99797ECF63CE}"/>
          </ac:spMkLst>
        </pc:spChg>
        <pc:spChg chg="add del">
          <ac:chgData name="Kishore, Kaushal" userId="783ad5c5-2867-4e2d-bf91-0c7d73cc88ad" providerId="ADAL" clId="{DC57A196-F0BD-45DD-851F-A498AEDC5188}" dt="2022-06-16T08:45:23.303" v="451"/>
          <ac:spMkLst>
            <pc:docMk/>
            <pc:sldMk cId="34103133" sldId="259"/>
            <ac:spMk id="4" creationId="{61E5F726-B326-4827-8C06-A5FA2B593ACA}"/>
          </ac:spMkLst>
        </pc:spChg>
        <pc:spChg chg="add del">
          <ac:chgData name="Kishore, Kaushal" userId="783ad5c5-2867-4e2d-bf91-0c7d73cc88ad" providerId="ADAL" clId="{DC57A196-F0BD-45DD-851F-A498AEDC5188}" dt="2022-06-16T08:49:02.865" v="521"/>
          <ac:spMkLst>
            <pc:docMk/>
            <pc:sldMk cId="34103133" sldId="259"/>
            <ac:spMk id="5" creationId="{30063F3F-97D9-4CDC-AE46-2FB5EB9F99AF}"/>
          </ac:spMkLst>
        </pc:spChg>
        <pc:spChg chg="add del">
          <ac:chgData name="Kishore, Kaushal" userId="783ad5c5-2867-4e2d-bf91-0c7d73cc88ad" providerId="ADAL" clId="{DC57A196-F0BD-45DD-851F-A498AEDC5188}" dt="2022-06-16T09:19:54.926" v="733" actId="26606"/>
          <ac:spMkLst>
            <pc:docMk/>
            <pc:sldMk cId="34103133" sldId="259"/>
            <ac:spMk id="6" creationId="{AE2B703B-46F9-481A-A605-82E2A828C4FA}"/>
          </ac:spMkLst>
        </pc:spChg>
        <pc:spChg chg="add del">
          <ac:chgData name="Kishore, Kaushal" userId="783ad5c5-2867-4e2d-bf91-0c7d73cc88ad" providerId="ADAL" clId="{DC57A196-F0BD-45DD-851F-A498AEDC5188}" dt="2022-06-16T09:19:54.926" v="733" actId="26606"/>
          <ac:spMkLst>
            <pc:docMk/>
            <pc:sldMk cId="34103133" sldId="259"/>
            <ac:spMk id="7" creationId="{F13BE4D7-0C3D-4906-B230-A1C5B4665CCF}"/>
          </ac:spMkLst>
        </pc:spChg>
        <pc:spChg chg="add del">
          <ac:chgData name="Kishore, Kaushal" userId="783ad5c5-2867-4e2d-bf91-0c7d73cc88ad" providerId="ADAL" clId="{DC57A196-F0BD-45DD-851F-A498AEDC5188}" dt="2022-06-16T09:19:25.374" v="721" actId="26606"/>
          <ac:spMkLst>
            <pc:docMk/>
            <pc:sldMk cId="34103133" sldId="259"/>
            <ac:spMk id="8" creationId="{E92FEB64-6EEA-4759-B4A4-BD2C1E660BA8}"/>
          </ac:spMkLst>
        </pc:spChg>
        <pc:spChg chg="add del">
          <ac:chgData name="Kishore, Kaushal" userId="783ad5c5-2867-4e2d-bf91-0c7d73cc88ad" providerId="ADAL" clId="{DC57A196-F0BD-45DD-851F-A498AEDC5188}" dt="2022-06-16T09:19:33.731" v="723" actId="26606"/>
          <ac:spMkLst>
            <pc:docMk/>
            <pc:sldMk cId="34103133" sldId="259"/>
            <ac:spMk id="9" creationId="{AE2B703B-46F9-481A-A605-82E2A828C4FA}"/>
          </ac:spMkLst>
        </pc:spChg>
        <pc:spChg chg="add del">
          <ac:chgData name="Kishore, Kaushal" userId="783ad5c5-2867-4e2d-bf91-0c7d73cc88ad" providerId="ADAL" clId="{DC57A196-F0BD-45DD-851F-A498AEDC5188}" dt="2022-06-16T09:19:25.374" v="721" actId="26606"/>
          <ac:spMkLst>
            <pc:docMk/>
            <pc:sldMk cId="34103133" sldId="259"/>
            <ac:spMk id="10" creationId="{B10BB131-AC8E-4A8E-A5D1-36260F720C3B}"/>
          </ac:spMkLst>
        </pc:spChg>
        <pc:spChg chg="add del">
          <ac:chgData name="Kishore, Kaushal" userId="783ad5c5-2867-4e2d-bf91-0c7d73cc88ad" providerId="ADAL" clId="{DC57A196-F0BD-45DD-851F-A498AEDC5188}" dt="2022-06-16T09:19:33.731" v="723" actId="26606"/>
          <ac:spMkLst>
            <pc:docMk/>
            <pc:sldMk cId="34103133" sldId="259"/>
            <ac:spMk id="11" creationId="{F13BE4D7-0C3D-4906-B230-A1C5B4665CCF}"/>
          </ac:spMkLst>
        </pc:spChg>
        <pc:spChg chg="add del">
          <ac:chgData name="Kishore, Kaushal" userId="783ad5c5-2867-4e2d-bf91-0c7d73cc88ad" providerId="ADAL" clId="{DC57A196-F0BD-45DD-851F-A498AEDC5188}" dt="2022-06-16T09:19:25.374" v="721" actId="26606"/>
          <ac:spMkLst>
            <pc:docMk/>
            <pc:sldMk cId="34103133" sldId="259"/>
            <ac:spMk id="12" creationId="{14847E93-7DC1-4D4B-8829-B19AA7137C50}"/>
          </ac:spMkLst>
        </pc:spChg>
        <pc:spChg chg="add del">
          <ac:chgData name="Kishore, Kaushal" userId="783ad5c5-2867-4e2d-bf91-0c7d73cc88ad" providerId="ADAL" clId="{DC57A196-F0BD-45DD-851F-A498AEDC5188}" dt="2022-06-16T09:19:25.374" v="721" actId="26606"/>
          <ac:spMkLst>
            <pc:docMk/>
            <pc:sldMk cId="34103133" sldId="259"/>
            <ac:spMk id="14" creationId="{5566D6E1-03A1-4D73-A4E0-35D74D568A04}"/>
          </ac:spMkLst>
        </pc:spChg>
        <pc:spChg chg="add del">
          <ac:chgData name="Kishore, Kaushal" userId="783ad5c5-2867-4e2d-bf91-0c7d73cc88ad" providerId="ADAL" clId="{DC57A196-F0BD-45DD-851F-A498AEDC5188}" dt="2022-06-16T09:20:02.136" v="735" actId="26606"/>
          <ac:spMkLst>
            <pc:docMk/>
            <pc:sldMk cId="34103133" sldId="259"/>
            <ac:spMk id="15" creationId="{907EF6B7-1338-4443-8C46-6A318D952DFD}"/>
          </ac:spMkLst>
        </pc:spChg>
        <pc:spChg chg="add del">
          <ac:chgData name="Kishore, Kaushal" userId="783ad5c5-2867-4e2d-bf91-0c7d73cc88ad" providerId="ADAL" clId="{DC57A196-F0BD-45DD-851F-A498AEDC5188}" dt="2022-06-16T09:19:25.374" v="721" actId="26606"/>
          <ac:spMkLst>
            <pc:docMk/>
            <pc:sldMk cId="34103133" sldId="259"/>
            <ac:spMk id="16" creationId="{9F835A99-04AC-494A-A572-AFE8413CC938}"/>
          </ac:spMkLst>
        </pc:spChg>
        <pc:spChg chg="add del">
          <ac:chgData name="Kishore, Kaushal" userId="783ad5c5-2867-4e2d-bf91-0c7d73cc88ad" providerId="ADAL" clId="{DC57A196-F0BD-45DD-851F-A498AEDC5188}" dt="2022-06-16T09:20:02.136" v="735" actId="26606"/>
          <ac:spMkLst>
            <pc:docMk/>
            <pc:sldMk cId="34103133" sldId="259"/>
            <ac:spMk id="17" creationId="{DAAE4CDD-124C-4DCF-9584-B6033B545DD5}"/>
          </ac:spMkLst>
        </pc:spChg>
        <pc:spChg chg="add del">
          <ac:chgData name="Kishore, Kaushal" userId="783ad5c5-2867-4e2d-bf91-0c7d73cc88ad" providerId="ADAL" clId="{DC57A196-F0BD-45DD-851F-A498AEDC5188}" dt="2022-06-16T09:19:25.374" v="721" actId="26606"/>
          <ac:spMkLst>
            <pc:docMk/>
            <pc:sldMk cId="34103133" sldId="259"/>
            <ac:spMk id="18" creationId="{7B786209-1B0B-4CA9-9BDD-F7327066A84D}"/>
          </ac:spMkLst>
        </pc:spChg>
        <pc:spChg chg="add del">
          <ac:chgData name="Kishore, Kaushal" userId="783ad5c5-2867-4e2d-bf91-0c7d73cc88ad" providerId="ADAL" clId="{DC57A196-F0BD-45DD-851F-A498AEDC5188}" dt="2022-06-16T09:20:02.136" v="735" actId="26606"/>
          <ac:spMkLst>
            <pc:docMk/>
            <pc:sldMk cId="34103133" sldId="259"/>
            <ac:spMk id="19" creationId="{081E4A58-353D-44AE-B2FC-2A74E2E400F7}"/>
          </ac:spMkLst>
        </pc:spChg>
        <pc:spChg chg="add del">
          <ac:chgData name="Kishore, Kaushal" userId="783ad5c5-2867-4e2d-bf91-0c7d73cc88ad" providerId="ADAL" clId="{DC57A196-F0BD-45DD-851F-A498AEDC5188}" dt="2022-06-16T09:19:25.374" v="721" actId="26606"/>
          <ac:spMkLst>
            <pc:docMk/>
            <pc:sldMk cId="34103133" sldId="259"/>
            <ac:spMk id="20" creationId="{2D2964BB-484D-45AE-AD66-D407D0629652}"/>
          </ac:spMkLst>
        </pc:spChg>
        <pc:spChg chg="add del">
          <ac:chgData name="Kishore, Kaushal" userId="783ad5c5-2867-4e2d-bf91-0c7d73cc88ad" providerId="ADAL" clId="{DC57A196-F0BD-45DD-851F-A498AEDC5188}" dt="2022-06-16T09:20:02.136" v="735" actId="26606"/>
          <ac:spMkLst>
            <pc:docMk/>
            <pc:sldMk cId="34103133" sldId="259"/>
            <ac:spMk id="21" creationId="{6DEE1861-52D8-4C62-BFC9-99797ECF63CE}"/>
          </ac:spMkLst>
        </pc:spChg>
        <pc:spChg chg="add del">
          <ac:chgData name="Kishore, Kaushal" userId="783ad5c5-2867-4e2d-bf91-0c7d73cc88ad" providerId="ADAL" clId="{DC57A196-F0BD-45DD-851F-A498AEDC5188}" dt="2022-06-16T09:19:25.374" v="721" actId="26606"/>
          <ac:spMkLst>
            <pc:docMk/>
            <pc:sldMk cId="34103133" sldId="259"/>
            <ac:spMk id="22" creationId="{6691AC69-A76E-4DAB-B565-468B6B87ACF3}"/>
          </ac:spMkLst>
        </pc:spChg>
        <pc:spChg chg="add del">
          <ac:chgData name="Kishore, Kaushal" userId="783ad5c5-2867-4e2d-bf91-0c7d73cc88ad" providerId="ADAL" clId="{DC57A196-F0BD-45DD-851F-A498AEDC5188}" dt="2022-06-16T09:20:08.912" v="737" actId="26606"/>
          <ac:spMkLst>
            <pc:docMk/>
            <pc:sldMk cId="34103133" sldId="259"/>
            <ac:spMk id="23" creationId="{1BB867FF-FC45-48F7-8104-F89BE54909F1}"/>
          </ac:spMkLst>
        </pc:spChg>
        <pc:spChg chg="add del">
          <ac:chgData name="Kishore, Kaushal" userId="783ad5c5-2867-4e2d-bf91-0c7d73cc88ad" providerId="ADAL" clId="{DC57A196-F0BD-45DD-851F-A498AEDC5188}" dt="2022-06-16T09:20:08.912" v="737" actId="26606"/>
          <ac:spMkLst>
            <pc:docMk/>
            <pc:sldMk cId="34103133" sldId="259"/>
            <ac:spMk id="25" creationId="{8BB56887-D0D5-4F0C-9E19-7247EB83C8B7}"/>
          </ac:spMkLst>
        </pc:spChg>
        <pc:spChg chg="add del">
          <ac:chgData name="Kishore, Kaushal" userId="783ad5c5-2867-4e2d-bf91-0c7d73cc88ad" providerId="ADAL" clId="{DC57A196-F0BD-45DD-851F-A498AEDC5188}" dt="2022-06-16T09:20:08.912" v="737" actId="26606"/>
          <ac:spMkLst>
            <pc:docMk/>
            <pc:sldMk cId="34103133" sldId="259"/>
            <ac:spMk id="26" creationId="{081E4A58-353D-44AE-B2FC-2A74E2E400F7}"/>
          </ac:spMkLst>
        </pc:spChg>
        <pc:spChg chg="add del">
          <ac:chgData name="Kishore, Kaushal" userId="783ad5c5-2867-4e2d-bf91-0c7d73cc88ad" providerId="ADAL" clId="{DC57A196-F0BD-45DD-851F-A498AEDC5188}" dt="2022-06-16T09:20:08.912" v="737" actId="26606"/>
          <ac:spMkLst>
            <pc:docMk/>
            <pc:sldMk cId="34103133" sldId="259"/>
            <ac:spMk id="27" creationId="{6DEE1861-52D8-4C62-BFC9-99797ECF63CE}"/>
          </ac:spMkLst>
        </pc:spChg>
        <pc:spChg chg="add">
          <ac:chgData name="Kishore, Kaushal" userId="783ad5c5-2867-4e2d-bf91-0c7d73cc88ad" providerId="ADAL" clId="{DC57A196-F0BD-45DD-851F-A498AEDC5188}" dt="2022-06-16T09:20:16.836" v="740" actId="26606"/>
          <ac:spMkLst>
            <pc:docMk/>
            <pc:sldMk cId="34103133" sldId="259"/>
            <ac:spMk id="31" creationId="{389575E1-3389-451A-A5F7-27854C25C599}"/>
          </ac:spMkLst>
        </pc:spChg>
        <pc:spChg chg="add">
          <ac:chgData name="Kishore, Kaushal" userId="783ad5c5-2867-4e2d-bf91-0c7d73cc88ad" providerId="ADAL" clId="{DC57A196-F0BD-45DD-851F-A498AEDC5188}" dt="2022-06-16T09:20:16.836" v="740" actId="26606"/>
          <ac:spMkLst>
            <pc:docMk/>
            <pc:sldMk cId="34103133" sldId="259"/>
            <ac:spMk id="32" creationId="{A53CCC5C-D88E-40FB-B30B-23DCDBD01D37}"/>
          </ac:spMkLst>
        </pc:spChg>
        <pc:spChg chg="add">
          <ac:chgData name="Kishore, Kaushal" userId="783ad5c5-2867-4e2d-bf91-0c7d73cc88ad" providerId="ADAL" clId="{DC57A196-F0BD-45DD-851F-A498AEDC5188}" dt="2022-06-16T09:20:16.836" v="740" actId="26606"/>
          <ac:spMkLst>
            <pc:docMk/>
            <pc:sldMk cId="34103133" sldId="259"/>
            <ac:spMk id="33" creationId="{081E4A58-353D-44AE-B2FC-2A74E2E400F7}"/>
          </ac:spMkLst>
        </pc:spChg>
        <pc:spChg chg="add mod">
          <ac:chgData name="Kishore, Kaushal" userId="783ad5c5-2867-4e2d-bf91-0c7d73cc88ad" providerId="ADAL" clId="{DC57A196-F0BD-45DD-851F-A498AEDC5188}" dt="2022-06-16T09:21:42.963" v="756" actId="20577"/>
          <ac:spMkLst>
            <pc:docMk/>
            <pc:sldMk cId="34103133" sldId="259"/>
            <ac:spMk id="34" creationId="{6DEE1861-52D8-4C62-BFC9-99797ECF63CE}"/>
          </ac:spMkLst>
        </pc:spChg>
        <pc:graphicFrameChg chg="add del">
          <ac:chgData name="Kishore, Kaushal" userId="783ad5c5-2867-4e2d-bf91-0c7d73cc88ad" providerId="ADAL" clId="{DC57A196-F0BD-45DD-851F-A498AEDC5188}" dt="2022-06-16T09:19:54.926" v="733" actId="26606"/>
          <ac:graphicFrameMkLst>
            <pc:docMk/>
            <pc:sldMk cId="34103133" sldId="259"/>
            <ac:graphicFrameMk id="13" creationId="{492BE48C-D4D2-D413-97C9-7636DECAC50F}"/>
          </ac:graphicFrameMkLst>
        </pc:graphicFrameChg>
        <pc:graphicFrameChg chg="add del">
          <ac:chgData name="Kishore, Kaushal" userId="783ad5c5-2867-4e2d-bf91-0c7d73cc88ad" providerId="ADAL" clId="{DC57A196-F0BD-45DD-851F-A498AEDC5188}" dt="2022-06-16T09:19:33.731" v="723" actId="26606"/>
          <ac:graphicFrameMkLst>
            <pc:docMk/>
            <pc:sldMk cId="34103133" sldId="259"/>
            <ac:graphicFrameMk id="24" creationId="{9D6A82A0-80FE-065E-87C2-AE4E9E67B494}"/>
          </ac:graphicFrameMkLst>
        </pc:graphicFrameChg>
        <pc:graphicFrameChg chg="add del">
          <ac:chgData name="Kishore, Kaushal" userId="783ad5c5-2867-4e2d-bf91-0c7d73cc88ad" providerId="ADAL" clId="{DC57A196-F0BD-45DD-851F-A498AEDC5188}" dt="2022-06-16T09:20:16.816" v="739" actId="26606"/>
          <ac:graphicFrameMkLst>
            <pc:docMk/>
            <pc:sldMk cId="34103133" sldId="259"/>
            <ac:graphicFrameMk id="29" creationId="{4738A8B8-6147-ECE4-B9A5-D854CF0CF618}"/>
          </ac:graphicFrameMkLst>
        </pc:graphicFrameChg>
      </pc:sldChg>
      <pc:sldChg chg="addSp delSp modSp new mod setBg">
        <pc:chgData name="Kishore, Kaushal" userId="783ad5c5-2867-4e2d-bf91-0c7d73cc88ad" providerId="ADAL" clId="{DC57A196-F0BD-45DD-851F-A498AEDC5188}" dt="2022-06-16T09:22:14.787" v="780" actId="123"/>
        <pc:sldMkLst>
          <pc:docMk/>
          <pc:sldMk cId="2534277184" sldId="260"/>
        </pc:sldMkLst>
        <pc:spChg chg="mod">
          <ac:chgData name="Kishore, Kaushal" userId="783ad5c5-2867-4e2d-bf91-0c7d73cc88ad" providerId="ADAL" clId="{DC57A196-F0BD-45DD-851F-A498AEDC5188}" dt="2022-06-16T09:20:34.480" v="743" actId="26606"/>
          <ac:spMkLst>
            <pc:docMk/>
            <pc:sldMk cId="2534277184" sldId="260"/>
            <ac:spMk id="2" creationId="{29A5452C-59FF-4B18-BAB7-3D9B01929061}"/>
          </ac:spMkLst>
        </pc:spChg>
        <pc:spChg chg="add del mod">
          <ac:chgData name="Kishore, Kaushal" userId="783ad5c5-2867-4e2d-bf91-0c7d73cc88ad" providerId="ADAL" clId="{DC57A196-F0BD-45DD-851F-A498AEDC5188}" dt="2022-06-16T09:20:34.480" v="743" actId="26606"/>
          <ac:spMkLst>
            <pc:docMk/>
            <pc:sldMk cId="2534277184" sldId="260"/>
            <ac:spMk id="3" creationId="{71EFA223-B4E6-41DE-A47E-80B937CE3F45}"/>
          </ac:spMkLst>
        </pc:spChg>
        <pc:spChg chg="add del">
          <ac:chgData name="Kishore, Kaushal" userId="783ad5c5-2867-4e2d-bf91-0c7d73cc88ad" providerId="ADAL" clId="{DC57A196-F0BD-45DD-851F-A498AEDC5188}" dt="2022-06-16T08:55:17.443" v="653"/>
          <ac:spMkLst>
            <pc:docMk/>
            <pc:sldMk cId="2534277184" sldId="260"/>
            <ac:spMk id="4" creationId="{F7C0299A-8A72-4C1E-94BA-0CB6CCB501D5}"/>
          </ac:spMkLst>
        </pc:spChg>
        <pc:spChg chg="add">
          <ac:chgData name="Kishore, Kaushal" userId="783ad5c5-2867-4e2d-bf91-0c7d73cc88ad" providerId="ADAL" clId="{DC57A196-F0BD-45DD-851F-A498AEDC5188}" dt="2022-06-16T09:20:34.480" v="743" actId="26606"/>
          <ac:spMkLst>
            <pc:docMk/>
            <pc:sldMk cId="2534277184" sldId="260"/>
            <ac:spMk id="8" creationId="{389575E1-3389-451A-A5F7-27854C25C599}"/>
          </ac:spMkLst>
        </pc:spChg>
        <pc:spChg chg="add del">
          <ac:chgData name="Kishore, Kaushal" userId="783ad5c5-2867-4e2d-bf91-0c7d73cc88ad" providerId="ADAL" clId="{DC57A196-F0BD-45DD-851F-A498AEDC5188}" dt="2022-06-16T09:20:34.467" v="742" actId="26606"/>
          <ac:spMkLst>
            <pc:docMk/>
            <pc:sldMk cId="2534277184" sldId="260"/>
            <ac:spMk id="9" creationId="{AE2B703B-46F9-481A-A605-82E2A828C4FA}"/>
          </ac:spMkLst>
        </pc:spChg>
        <pc:spChg chg="add">
          <ac:chgData name="Kishore, Kaushal" userId="783ad5c5-2867-4e2d-bf91-0c7d73cc88ad" providerId="ADAL" clId="{DC57A196-F0BD-45DD-851F-A498AEDC5188}" dt="2022-06-16T09:20:34.480" v="743" actId="26606"/>
          <ac:spMkLst>
            <pc:docMk/>
            <pc:sldMk cId="2534277184" sldId="260"/>
            <ac:spMk id="10" creationId="{A53CCC5C-D88E-40FB-B30B-23DCDBD01D37}"/>
          </ac:spMkLst>
        </pc:spChg>
        <pc:spChg chg="add del">
          <ac:chgData name="Kishore, Kaushal" userId="783ad5c5-2867-4e2d-bf91-0c7d73cc88ad" providerId="ADAL" clId="{DC57A196-F0BD-45DD-851F-A498AEDC5188}" dt="2022-06-16T09:20:34.467" v="742" actId="26606"/>
          <ac:spMkLst>
            <pc:docMk/>
            <pc:sldMk cId="2534277184" sldId="260"/>
            <ac:spMk id="11" creationId="{F13BE4D7-0C3D-4906-B230-A1C5B4665CCF}"/>
          </ac:spMkLst>
        </pc:spChg>
        <pc:spChg chg="add">
          <ac:chgData name="Kishore, Kaushal" userId="783ad5c5-2867-4e2d-bf91-0c7d73cc88ad" providerId="ADAL" clId="{DC57A196-F0BD-45DD-851F-A498AEDC5188}" dt="2022-06-16T09:20:34.480" v="743" actId="26606"/>
          <ac:spMkLst>
            <pc:docMk/>
            <pc:sldMk cId="2534277184" sldId="260"/>
            <ac:spMk id="12" creationId="{081E4A58-353D-44AE-B2FC-2A74E2E400F7}"/>
          </ac:spMkLst>
        </pc:spChg>
        <pc:spChg chg="add mod">
          <ac:chgData name="Kishore, Kaushal" userId="783ad5c5-2867-4e2d-bf91-0c7d73cc88ad" providerId="ADAL" clId="{DC57A196-F0BD-45DD-851F-A498AEDC5188}" dt="2022-06-16T09:22:14.787" v="780" actId="123"/>
          <ac:spMkLst>
            <pc:docMk/>
            <pc:sldMk cId="2534277184" sldId="260"/>
            <ac:spMk id="13" creationId="{71EFA223-B4E6-41DE-A47E-80B937CE3F45}"/>
          </ac:spMkLst>
        </pc:spChg>
        <pc:graphicFrameChg chg="add del">
          <ac:chgData name="Kishore, Kaushal" userId="783ad5c5-2867-4e2d-bf91-0c7d73cc88ad" providerId="ADAL" clId="{DC57A196-F0BD-45DD-851F-A498AEDC5188}" dt="2022-06-16T09:20:34.467" v="742" actId="26606"/>
          <ac:graphicFrameMkLst>
            <pc:docMk/>
            <pc:sldMk cId="2534277184" sldId="260"/>
            <ac:graphicFrameMk id="5" creationId="{BF3A1C8E-CA91-A55D-67D2-BC8B17AF06C5}"/>
          </ac:graphicFrameMkLst>
        </pc:graphicFrameChg>
      </pc:sldChg>
      <pc:sldChg chg="addSp delSp modSp new mod setBg">
        <pc:chgData name="Kishore, Kaushal" userId="783ad5c5-2867-4e2d-bf91-0c7d73cc88ad" providerId="ADAL" clId="{DC57A196-F0BD-45DD-851F-A498AEDC5188}" dt="2022-06-16T09:42:58.623" v="1281" actId="403"/>
        <pc:sldMkLst>
          <pc:docMk/>
          <pc:sldMk cId="1003641209" sldId="261"/>
        </pc:sldMkLst>
        <pc:spChg chg="mod">
          <ac:chgData name="Kishore, Kaushal" userId="783ad5c5-2867-4e2d-bf91-0c7d73cc88ad" providerId="ADAL" clId="{DC57A196-F0BD-45DD-851F-A498AEDC5188}" dt="2022-06-16T09:42:55.309" v="1276" actId="26606"/>
          <ac:spMkLst>
            <pc:docMk/>
            <pc:sldMk cId="1003641209" sldId="261"/>
            <ac:spMk id="2" creationId="{17FADDC5-AF69-411A-AC79-1D6DC43E1836}"/>
          </ac:spMkLst>
        </pc:spChg>
        <pc:spChg chg="mod">
          <ac:chgData name="Kishore, Kaushal" userId="783ad5c5-2867-4e2d-bf91-0c7d73cc88ad" providerId="ADAL" clId="{DC57A196-F0BD-45DD-851F-A498AEDC5188}" dt="2022-06-16T09:42:58.623" v="1281" actId="403"/>
          <ac:spMkLst>
            <pc:docMk/>
            <pc:sldMk cId="1003641209" sldId="261"/>
            <ac:spMk id="3" creationId="{69859859-9C7F-4FEA-8F0C-310F46E56226}"/>
          </ac:spMkLst>
        </pc:spChg>
        <pc:spChg chg="add del">
          <ac:chgData name="Kishore, Kaushal" userId="783ad5c5-2867-4e2d-bf91-0c7d73cc88ad" providerId="ADAL" clId="{DC57A196-F0BD-45DD-851F-A498AEDC5188}" dt="2022-06-16T09:35:44.870" v="1078" actId="478"/>
          <ac:spMkLst>
            <pc:docMk/>
            <pc:sldMk cId="1003641209" sldId="261"/>
            <ac:spMk id="4" creationId="{684D758A-12C8-475F-ACD0-C3D893711060}"/>
          </ac:spMkLst>
        </pc:spChg>
        <pc:spChg chg="add del mod">
          <ac:chgData name="Kishore, Kaushal" userId="783ad5c5-2867-4e2d-bf91-0c7d73cc88ad" providerId="ADAL" clId="{DC57A196-F0BD-45DD-851F-A498AEDC5188}" dt="2022-06-16T09:35:40.930" v="1075"/>
          <ac:spMkLst>
            <pc:docMk/>
            <pc:sldMk cId="1003641209" sldId="261"/>
            <ac:spMk id="5" creationId="{FE249FAD-E369-4FE7-8A9D-81E3F34F5C7E}"/>
          </ac:spMkLst>
        </pc:spChg>
        <pc:spChg chg="add del">
          <ac:chgData name="Kishore, Kaushal" userId="783ad5c5-2867-4e2d-bf91-0c7d73cc88ad" providerId="ADAL" clId="{DC57A196-F0BD-45DD-851F-A498AEDC5188}" dt="2022-06-16T09:42:32.883" v="1267" actId="26606"/>
          <ac:spMkLst>
            <pc:docMk/>
            <pc:sldMk cId="1003641209" sldId="261"/>
            <ac:spMk id="6" creationId="{B775CD93-9DF2-48CB-9F57-1BCA9A46C7FA}"/>
          </ac:spMkLst>
        </pc:spChg>
        <pc:spChg chg="add del mod">
          <ac:chgData name="Kishore, Kaushal" userId="783ad5c5-2867-4e2d-bf91-0c7d73cc88ad" providerId="ADAL" clId="{DC57A196-F0BD-45DD-851F-A498AEDC5188}" dt="2022-06-16T09:36:16.400" v="1111" actId="478"/>
          <ac:spMkLst>
            <pc:docMk/>
            <pc:sldMk cId="1003641209" sldId="261"/>
            <ac:spMk id="7" creationId="{C09552DC-1B28-4F9F-84A9-F6381B082FC8}"/>
          </ac:spMkLst>
        </pc:spChg>
        <pc:spChg chg="add del">
          <ac:chgData name="Kishore, Kaushal" userId="783ad5c5-2867-4e2d-bf91-0c7d73cc88ad" providerId="ADAL" clId="{DC57A196-F0BD-45DD-851F-A498AEDC5188}" dt="2022-06-16T09:36:08.738" v="1108"/>
          <ac:spMkLst>
            <pc:docMk/>
            <pc:sldMk cId="1003641209" sldId="261"/>
            <ac:spMk id="8" creationId="{B998DF20-C594-41A6-B019-89E1EB9BC0DC}"/>
          </ac:spMkLst>
        </pc:spChg>
        <pc:spChg chg="add del">
          <ac:chgData name="Kishore, Kaushal" userId="783ad5c5-2867-4e2d-bf91-0c7d73cc88ad" providerId="ADAL" clId="{DC57A196-F0BD-45DD-851F-A498AEDC5188}" dt="2022-06-16T09:37:23.395" v="1209"/>
          <ac:spMkLst>
            <pc:docMk/>
            <pc:sldMk cId="1003641209" sldId="261"/>
            <ac:spMk id="9" creationId="{069D9629-05E3-40F3-9CFF-338506229A50}"/>
          </ac:spMkLst>
        </pc:spChg>
        <pc:spChg chg="add del">
          <ac:chgData name="Kishore, Kaushal" userId="783ad5c5-2867-4e2d-bf91-0c7d73cc88ad" providerId="ADAL" clId="{DC57A196-F0BD-45DD-851F-A498AEDC5188}" dt="2022-06-16T09:38:02.170" v="1237"/>
          <ac:spMkLst>
            <pc:docMk/>
            <pc:sldMk cId="1003641209" sldId="261"/>
            <ac:spMk id="10" creationId="{782D71BA-0705-42CA-941F-2A44262A7547}"/>
          </ac:spMkLst>
        </pc:spChg>
        <pc:spChg chg="add del">
          <ac:chgData name="Kishore, Kaushal" userId="783ad5c5-2867-4e2d-bf91-0c7d73cc88ad" providerId="ADAL" clId="{DC57A196-F0BD-45DD-851F-A498AEDC5188}" dt="2022-06-16T09:42:32.883" v="1267" actId="26606"/>
          <ac:spMkLst>
            <pc:docMk/>
            <pc:sldMk cId="1003641209" sldId="261"/>
            <ac:spMk id="11" creationId="{6166C6D1-23AC-49C4-BA07-238E4E9F8CEB}"/>
          </ac:spMkLst>
        </pc:spChg>
        <pc:spChg chg="add del">
          <ac:chgData name="Kishore, Kaushal" userId="783ad5c5-2867-4e2d-bf91-0c7d73cc88ad" providerId="ADAL" clId="{DC57A196-F0BD-45DD-851F-A498AEDC5188}" dt="2022-06-16T09:42:32.883" v="1267" actId="26606"/>
          <ac:spMkLst>
            <pc:docMk/>
            <pc:sldMk cId="1003641209" sldId="261"/>
            <ac:spMk id="12" creationId="{1C091803-41C2-48E0-9228-5148460C7479}"/>
          </ac:spMkLst>
        </pc:spChg>
        <pc:spChg chg="add del">
          <ac:chgData name="Kishore, Kaushal" userId="783ad5c5-2867-4e2d-bf91-0c7d73cc88ad" providerId="ADAL" clId="{DC57A196-F0BD-45DD-851F-A498AEDC5188}" dt="2022-06-16T09:42:55.326" v="1277" actId="26606"/>
          <ac:spMkLst>
            <pc:docMk/>
            <pc:sldMk cId="1003641209" sldId="261"/>
            <ac:spMk id="14" creationId="{907EF6B7-1338-4443-8C46-6A318D952DFD}"/>
          </ac:spMkLst>
        </pc:spChg>
        <pc:spChg chg="add del">
          <ac:chgData name="Kishore, Kaushal" userId="783ad5c5-2867-4e2d-bf91-0c7d73cc88ad" providerId="ADAL" clId="{DC57A196-F0BD-45DD-851F-A498AEDC5188}" dt="2022-06-16T09:42:55.326" v="1277" actId="26606"/>
          <ac:spMkLst>
            <pc:docMk/>
            <pc:sldMk cId="1003641209" sldId="261"/>
            <ac:spMk id="15" creationId="{DAAE4CDD-124C-4DCF-9584-B6033B545DD5}"/>
          </ac:spMkLst>
        </pc:spChg>
        <pc:spChg chg="add del">
          <ac:chgData name="Kishore, Kaushal" userId="783ad5c5-2867-4e2d-bf91-0c7d73cc88ad" providerId="ADAL" clId="{DC57A196-F0BD-45DD-851F-A498AEDC5188}" dt="2022-06-16T09:42:55.326" v="1277" actId="26606"/>
          <ac:spMkLst>
            <pc:docMk/>
            <pc:sldMk cId="1003641209" sldId="261"/>
            <ac:spMk id="16" creationId="{081E4A58-353D-44AE-B2FC-2A74E2E400F7}"/>
          </ac:spMkLst>
        </pc:spChg>
        <pc:spChg chg="add del">
          <ac:chgData name="Kishore, Kaushal" userId="783ad5c5-2867-4e2d-bf91-0c7d73cc88ad" providerId="ADAL" clId="{DC57A196-F0BD-45DD-851F-A498AEDC5188}" dt="2022-06-16T09:42:55.309" v="1276" actId="26606"/>
          <ac:spMkLst>
            <pc:docMk/>
            <pc:sldMk cId="1003641209" sldId="261"/>
            <ac:spMk id="21" creationId="{100EDD19-6802-4EC3-95CE-CFFAB042CFD6}"/>
          </ac:spMkLst>
        </pc:spChg>
        <pc:spChg chg="add del">
          <ac:chgData name="Kishore, Kaushal" userId="783ad5c5-2867-4e2d-bf91-0c7d73cc88ad" providerId="ADAL" clId="{DC57A196-F0BD-45DD-851F-A498AEDC5188}" dt="2022-06-16T09:42:55.309" v="1276" actId="26606"/>
          <ac:spMkLst>
            <pc:docMk/>
            <pc:sldMk cId="1003641209" sldId="261"/>
            <ac:spMk id="23" creationId="{DB17E863-922E-4C26-BD64-E8FD41D28661}"/>
          </ac:spMkLst>
        </pc:spChg>
        <pc:spChg chg="add">
          <ac:chgData name="Kishore, Kaushal" userId="783ad5c5-2867-4e2d-bf91-0c7d73cc88ad" providerId="ADAL" clId="{DC57A196-F0BD-45DD-851F-A498AEDC5188}" dt="2022-06-16T09:42:55.326" v="1277" actId="26606"/>
          <ac:spMkLst>
            <pc:docMk/>
            <pc:sldMk cId="1003641209" sldId="261"/>
            <ac:spMk id="25" creationId="{081E4A58-353D-44AE-B2FC-2A74E2E400F7}"/>
          </ac:spMkLst>
        </pc:spChg>
        <pc:spChg chg="add">
          <ac:chgData name="Kishore, Kaushal" userId="783ad5c5-2867-4e2d-bf91-0c7d73cc88ad" providerId="ADAL" clId="{DC57A196-F0BD-45DD-851F-A498AEDC5188}" dt="2022-06-16T09:42:55.326" v="1277" actId="26606"/>
          <ac:spMkLst>
            <pc:docMk/>
            <pc:sldMk cId="1003641209" sldId="261"/>
            <ac:spMk id="26" creationId="{907EF6B7-1338-4443-8C46-6A318D952DFD}"/>
          </ac:spMkLst>
        </pc:spChg>
        <pc:spChg chg="add">
          <ac:chgData name="Kishore, Kaushal" userId="783ad5c5-2867-4e2d-bf91-0c7d73cc88ad" providerId="ADAL" clId="{DC57A196-F0BD-45DD-851F-A498AEDC5188}" dt="2022-06-16T09:42:55.326" v="1277" actId="26606"/>
          <ac:spMkLst>
            <pc:docMk/>
            <pc:sldMk cId="1003641209" sldId="261"/>
            <ac:spMk id="27" creationId="{DAAE4CDD-124C-4DCF-9584-B6033B545DD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B97F1-238C-41AD-84DF-76C338CC528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34F8E8-1B9C-41CF-99C7-AF14BD2475A8}">
      <dgm:prSet/>
      <dgm:spPr/>
      <dgm:t>
        <a:bodyPr/>
        <a:lstStyle/>
        <a:p>
          <a:pPr>
            <a:defRPr cap="all"/>
          </a:pPr>
          <a:r>
            <a:rPr lang="en-US"/>
            <a:t>Connecting First Device</a:t>
          </a:r>
        </a:p>
      </dgm:t>
    </dgm:pt>
    <dgm:pt modelId="{07368232-B4FC-4D79-BB29-7DA4C6970DED}" type="parTrans" cxnId="{39CA3C6B-CB86-4C4E-B4D4-0A72FA53DE1D}">
      <dgm:prSet/>
      <dgm:spPr/>
      <dgm:t>
        <a:bodyPr/>
        <a:lstStyle/>
        <a:p>
          <a:endParaRPr lang="en-US"/>
        </a:p>
      </dgm:t>
    </dgm:pt>
    <dgm:pt modelId="{09176218-AB32-4068-9EB3-A84501D86682}" type="sibTrans" cxnId="{39CA3C6B-CB86-4C4E-B4D4-0A72FA53DE1D}">
      <dgm:prSet/>
      <dgm:spPr/>
      <dgm:t>
        <a:bodyPr/>
        <a:lstStyle/>
        <a:p>
          <a:endParaRPr lang="en-US"/>
        </a:p>
      </dgm:t>
    </dgm:pt>
    <dgm:pt modelId="{D45EE7EC-DB8B-41AD-A950-B924D86B0302}">
      <dgm:prSet/>
      <dgm:spPr/>
      <dgm:t>
        <a:bodyPr/>
        <a:lstStyle/>
        <a:p>
          <a:pPr>
            <a:defRPr cap="all"/>
          </a:pPr>
          <a:r>
            <a:rPr lang="en-US"/>
            <a:t>Sending Sensor Telemetry</a:t>
          </a:r>
        </a:p>
      </dgm:t>
    </dgm:pt>
    <dgm:pt modelId="{AAC955E1-8C9D-4A95-8BCB-42B06B2018D5}" type="parTrans" cxnId="{3362F223-90B9-4B5A-9F4A-D9CC060BF20A}">
      <dgm:prSet/>
      <dgm:spPr/>
      <dgm:t>
        <a:bodyPr/>
        <a:lstStyle/>
        <a:p>
          <a:endParaRPr lang="en-US"/>
        </a:p>
      </dgm:t>
    </dgm:pt>
    <dgm:pt modelId="{1FD8D4C4-FDD6-4839-8410-B4C056A40491}" type="sibTrans" cxnId="{3362F223-90B9-4B5A-9F4A-D9CC060BF20A}">
      <dgm:prSet/>
      <dgm:spPr/>
      <dgm:t>
        <a:bodyPr/>
        <a:lstStyle/>
        <a:p>
          <a:endParaRPr lang="en-US"/>
        </a:p>
      </dgm:t>
    </dgm:pt>
    <dgm:pt modelId="{1307AD63-465B-4E8D-AC31-9C2BE0613187}">
      <dgm:prSet/>
      <dgm:spPr/>
      <dgm:t>
        <a:bodyPr/>
        <a:lstStyle/>
        <a:p>
          <a:pPr>
            <a:defRPr cap="all"/>
          </a:pPr>
          <a:r>
            <a:rPr lang="en-US"/>
            <a:t>Sending Commands to device</a:t>
          </a:r>
        </a:p>
      </dgm:t>
    </dgm:pt>
    <dgm:pt modelId="{048C00EA-DA6C-4F4C-A539-B8386DBF37CE}" type="parTrans" cxnId="{639FAE10-E606-4A60-A945-6C91F34836BC}">
      <dgm:prSet/>
      <dgm:spPr/>
      <dgm:t>
        <a:bodyPr/>
        <a:lstStyle/>
        <a:p>
          <a:endParaRPr lang="en-US"/>
        </a:p>
      </dgm:t>
    </dgm:pt>
    <dgm:pt modelId="{51685966-B82E-43BC-B09E-89E2E5AFCC10}" type="sibTrans" cxnId="{639FAE10-E606-4A60-A945-6C91F34836BC}">
      <dgm:prSet/>
      <dgm:spPr/>
      <dgm:t>
        <a:bodyPr/>
        <a:lstStyle/>
        <a:p>
          <a:endParaRPr lang="en-US"/>
        </a:p>
      </dgm:t>
    </dgm:pt>
    <dgm:pt modelId="{F6AA7BFF-4C63-4681-9E97-65F2D45D4A56}" type="pres">
      <dgm:prSet presAssocID="{F15B97F1-238C-41AD-84DF-76C338CC5281}" presName="root" presStyleCnt="0">
        <dgm:presLayoutVars>
          <dgm:dir/>
          <dgm:resizeHandles val="exact"/>
        </dgm:presLayoutVars>
      </dgm:prSet>
      <dgm:spPr/>
    </dgm:pt>
    <dgm:pt modelId="{C48C4028-C64D-4D48-B9BB-263F0EA21C8D}" type="pres">
      <dgm:prSet presAssocID="{2D34F8E8-1B9C-41CF-99C7-AF14BD2475A8}" presName="compNode" presStyleCnt="0"/>
      <dgm:spPr/>
    </dgm:pt>
    <dgm:pt modelId="{30AED2DE-8D49-422C-9F56-84ABA8199CB2}" type="pres">
      <dgm:prSet presAssocID="{2D34F8E8-1B9C-41CF-99C7-AF14BD2475A8}" presName="iconBgRect" presStyleLbl="bgShp" presStyleIdx="0" presStyleCnt="3"/>
      <dgm:spPr/>
    </dgm:pt>
    <dgm:pt modelId="{15447935-E0FE-4488-B541-BCD089DF3F4F}" type="pres">
      <dgm:prSet presAssocID="{2D34F8E8-1B9C-41CF-99C7-AF14BD2475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12CC490-007E-429D-BBB1-F769D13D7151}" type="pres">
      <dgm:prSet presAssocID="{2D34F8E8-1B9C-41CF-99C7-AF14BD2475A8}" presName="spaceRect" presStyleCnt="0"/>
      <dgm:spPr/>
    </dgm:pt>
    <dgm:pt modelId="{9E4E6685-DFE1-4EE3-ADE8-F26FB1F9CBD0}" type="pres">
      <dgm:prSet presAssocID="{2D34F8E8-1B9C-41CF-99C7-AF14BD2475A8}" presName="textRect" presStyleLbl="revTx" presStyleIdx="0" presStyleCnt="3">
        <dgm:presLayoutVars>
          <dgm:chMax val="1"/>
          <dgm:chPref val="1"/>
        </dgm:presLayoutVars>
      </dgm:prSet>
      <dgm:spPr/>
    </dgm:pt>
    <dgm:pt modelId="{528D32C9-DE71-4E32-A347-1974290196D3}" type="pres">
      <dgm:prSet presAssocID="{09176218-AB32-4068-9EB3-A84501D86682}" presName="sibTrans" presStyleCnt="0"/>
      <dgm:spPr/>
    </dgm:pt>
    <dgm:pt modelId="{AA205C4D-6392-41D6-8E3A-3B1CA12B6059}" type="pres">
      <dgm:prSet presAssocID="{D45EE7EC-DB8B-41AD-A950-B924D86B0302}" presName="compNode" presStyleCnt="0"/>
      <dgm:spPr/>
    </dgm:pt>
    <dgm:pt modelId="{288AC9D3-1CB1-4F08-A5F2-FDFBA4DA718D}" type="pres">
      <dgm:prSet presAssocID="{D45EE7EC-DB8B-41AD-A950-B924D86B0302}" presName="iconBgRect" presStyleLbl="bgShp" presStyleIdx="1" presStyleCnt="3"/>
      <dgm:spPr/>
    </dgm:pt>
    <dgm:pt modelId="{5E32356F-5AD4-4C63-92CC-101977B3968B}" type="pres">
      <dgm:prSet presAssocID="{D45EE7EC-DB8B-41AD-A950-B924D86B03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5AA45FB-A54B-449F-95E2-76737E27E612}" type="pres">
      <dgm:prSet presAssocID="{D45EE7EC-DB8B-41AD-A950-B924D86B0302}" presName="spaceRect" presStyleCnt="0"/>
      <dgm:spPr/>
    </dgm:pt>
    <dgm:pt modelId="{43ACF422-4F29-4E1E-8381-429EFBD75B88}" type="pres">
      <dgm:prSet presAssocID="{D45EE7EC-DB8B-41AD-A950-B924D86B0302}" presName="textRect" presStyleLbl="revTx" presStyleIdx="1" presStyleCnt="3">
        <dgm:presLayoutVars>
          <dgm:chMax val="1"/>
          <dgm:chPref val="1"/>
        </dgm:presLayoutVars>
      </dgm:prSet>
      <dgm:spPr/>
    </dgm:pt>
    <dgm:pt modelId="{9159E850-11AC-4479-9739-BD6197819569}" type="pres">
      <dgm:prSet presAssocID="{1FD8D4C4-FDD6-4839-8410-B4C056A40491}" presName="sibTrans" presStyleCnt="0"/>
      <dgm:spPr/>
    </dgm:pt>
    <dgm:pt modelId="{0111E52B-0167-413B-AAF6-EF563EC68593}" type="pres">
      <dgm:prSet presAssocID="{1307AD63-465B-4E8D-AC31-9C2BE0613187}" presName="compNode" presStyleCnt="0"/>
      <dgm:spPr/>
    </dgm:pt>
    <dgm:pt modelId="{7C5B0624-D12D-48E2-B130-B00096733E48}" type="pres">
      <dgm:prSet presAssocID="{1307AD63-465B-4E8D-AC31-9C2BE0613187}" presName="iconBgRect" presStyleLbl="bgShp" presStyleIdx="2" presStyleCnt="3"/>
      <dgm:spPr/>
    </dgm:pt>
    <dgm:pt modelId="{B2855035-5B39-40A5-9E85-1FFFEBCAB056}" type="pres">
      <dgm:prSet presAssocID="{1307AD63-465B-4E8D-AC31-9C2BE06131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855B9C0-8D3D-499D-B8B7-DAA6186DA50C}" type="pres">
      <dgm:prSet presAssocID="{1307AD63-465B-4E8D-AC31-9C2BE0613187}" presName="spaceRect" presStyleCnt="0"/>
      <dgm:spPr/>
    </dgm:pt>
    <dgm:pt modelId="{329A9A58-BED6-4FBB-B483-A041D75EF21E}" type="pres">
      <dgm:prSet presAssocID="{1307AD63-465B-4E8D-AC31-9C2BE06131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290B08-1D64-4143-8093-345C6455B2FA}" type="presOf" srcId="{F15B97F1-238C-41AD-84DF-76C338CC5281}" destId="{F6AA7BFF-4C63-4681-9E97-65F2D45D4A56}" srcOrd="0" destOrd="0" presId="urn:microsoft.com/office/officeart/2018/5/layout/IconCircleLabelList"/>
    <dgm:cxn modelId="{639FAE10-E606-4A60-A945-6C91F34836BC}" srcId="{F15B97F1-238C-41AD-84DF-76C338CC5281}" destId="{1307AD63-465B-4E8D-AC31-9C2BE0613187}" srcOrd="2" destOrd="0" parTransId="{048C00EA-DA6C-4F4C-A539-B8386DBF37CE}" sibTransId="{51685966-B82E-43BC-B09E-89E2E5AFCC10}"/>
    <dgm:cxn modelId="{3362F223-90B9-4B5A-9F4A-D9CC060BF20A}" srcId="{F15B97F1-238C-41AD-84DF-76C338CC5281}" destId="{D45EE7EC-DB8B-41AD-A950-B924D86B0302}" srcOrd="1" destOrd="0" parTransId="{AAC955E1-8C9D-4A95-8BCB-42B06B2018D5}" sibTransId="{1FD8D4C4-FDD6-4839-8410-B4C056A40491}"/>
    <dgm:cxn modelId="{39CA3C6B-CB86-4C4E-B4D4-0A72FA53DE1D}" srcId="{F15B97F1-238C-41AD-84DF-76C338CC5281}" destId="{2D34F8E8-1B9C-41CF-99C7-AF14BD2475A8}" srcOrd="0" destOrd="0" parTransId="{07368232-B4FC-4D79-BB29-7DA4C6970DED}" sibTransId="{09176218-AB32-4068-9EB3-A84501D86682}"/>
    <dgm:cxn modelId="{1D350172-36F0-41A1-B341-D2890A052A8E}" type="presOf" srcId="{1307AD63-465B-4E8D-AC31-9C2BE0613187}" destId="{329A9A58-BED6-4FBB-B483-A041D75EF21E}" srcOrd="0" destOrd="0" presId="urn:microsoft.com/office/officeart/2018/5/layout/IconCircleLabelList"/>
    <dgm:cxn modelId="{30B0FE8C-BAB1-4B75-8CCC-4E58CA4EFEE0}" type="presOf" srcId="{D45EE7EC-DB8B-41AD-A950-B924D86B0302}" destId="{43ACF422-4F29-4E1E-8381-429EFBD75B88}" srcOrd="0" destOrd="0" presId="urn:microsoft.com/office/officeart/2018/5/layout/IconCircleLabelList"/>
    <dgm:cxn modelId="{E2D437A5-AA60-4F14-8919-6017CDF07BD8}" type="presOf" srcId="{2D34F8E8-1B9C-41CF-99C7-AF14BD2475A8}" destId="{9E4E6685-DFE1-4EE3-ADE8-F26FB1F9CBD0}" srcOrd="0" destOrd="0" presId="urn:microsoft.com/office/officeart/2018/5/layout/IconCircleLabelList"/>
    <dgm:cxn modelId="{48E8E74F-1F1B-41BA-AC71-079C0667DCE9}" type="presParOf" srcId="{F6AA7BFF-4C63-4681-9E97-65F2D45D4A56}" destId="{C48C4028-C64D-4D48-B9BB-263F0EA21C8D}" srcOrd="0" destOrd="0" presId="urn:microsoft.com/office/officeart/2018/5/layout/IconCircleLabelList"/>
    <dgm:cxn modelId="{21C4FFB3-64D3-465B-B5DF-E7EFA6CF8035}" type="presParOf" srcId="{C48C4028-C64D-4D48-B9BB-263F0EA21C8D}" destId="{30AED2DE-8D49-422C-9F56-84ABA8199CB2}" srcOrd="0" destOrd="0" presId="urn:microsoft.com/office/officeart/2018/5/layout/IconCircleLabelList"/>
    <dgm:cxn modelId="{8D90CDBD-E6F4-4F35-91FC-BE7C0B41E600}" type="presParOf" srcId="{C48C4028-C64D-4D48-B9BB-263F0EA21C8D}" destId="{15447935-E0FE-4488-B541-BCD089DF3F4F}" srcOrd="1" destOrd="0" presId="urn:microsoft.com/office/officeart/2018/5/layout/IconCircleLabelList"/>
    <dgm:cxn modelId="{753AE4E8-3DF9-4ACF-94ED-A179749C1C03}" type="presParOf" srcId="{C48C4028-C64D-4D48-B9BB-263F0EA21C8D}" destId="{212CC490-007E-429D-BBB1-F769D13D7151}" srcOrd="2" destOrd="0" presId="urn:microsoft.com/office/officeart/2018/5/layout/IconCircleLabelList"/>
    <dgm:cxn modelId="{07BFE5B7-4B0A-476B-A95A-D450318248F0}" type="presParOf" srcId="{C48C4028-C64D-4D48-B9BB-263F0EA21C8D}" destId="{9E4E6685-DFE1-4EE3-ADE8-F26FB1F9CBD0}" srcOrd="3" destOrd="0" presId="urn:microsoft.com/office/officeart/2018/5/layout/IconCircleLabelList"/>
    <dgm:cxn modelId="{C9F4DE07-7DD8-4DE8-AB5F-69124E60147A}" type="presParOf" srcId="{F6AA7BFF-4C63-4681-9E97-65F2D45D4A56}" destId="{528D32C9-DE71-4E32-A347-1974290196D3}" srcOrd="1" destOrd="0" presId="urn:microsoft.com/office/officeart/2018/5/layout/IconCircleLabelList"/>
    <dgm:cxn modelId="{41B377E7-7E95-44DD-A796-0F1AE822A262}" type="presParOf" srcId="{F6AA7BFF-4C63-4681-9E97-65F2D45D4A56}" destId="{AA205C4D-6392-41D6-8E3A-3B1CA12B6059}" srcOrd="2" destOrd="0" presId="urn:microsoft.com/office/officeart/2018/5/layout/IconCircleLabelList"/>
    <dgm:cxn modelId="{C2574040-A613-4566-A7FC-5E2F31A2CA11}" type="presParOf" srcId="{AA205C4D-6392-41D6-8E3A-3B1CA12B6059}" destId="{288AC9D3-1CB1-4F08-A5F2-FDFBA4DA718D}" srcOrd="0" destOrd="0" presId="urn:microsoft.com/office/officeart/2018/5/layout/IconCircleLabelList"/>
    <dgm:cxn modelId="{84247315-2D45-4553-8EC9-06DA10D6A1D8}" type="presParOf" srcId="{AA205C4D-6392-41D6-8E3A-3B1CA12B6059}" destId="{5E32356F-5AD4-4C63-92CC-101977B3968B}" srcOrd="1" destOrd="0" presId="urn:microsoft.com/office/officeart/2018/5/layout/IconCircleLabelList"/>
    <dgm:cxn modelId="{B74544A5-20F3-4D2B-ABDB-5BAE4FE4B9FB}" type="presParOf" srcId="{AA205C4D-6392-41D6-8E3A-3B1CA12B6059}" destId="{05AA45FB-A54B-449F-95E2-76737E27E612}" srcOrd="2" destOrd="0" presId="urn:microsoft.com/office/officeart/2018/5/layout/IconCircleLabelList"/>
    <dgm:cxn modelId="{F457563F-D154-4533-9022-C0300616A98F}" type="presParOf" srcId="{AA205C4D-6392-41D6-8E3A-3B1CA12B6059}" destId="{43ACF422-4F29-4E1E-8381-429EFBD75B88}" srcOrd="3" destOrd="0" presId="urn:microsoft.com/office/officeart/2018/5/layout/IconCircleLabelList"/>
    <dgm:cxn modelId="{F2019629-B228-42A2-9CF5-331C6E64288E}" type="presParOf" srcId="{F6AA7BFF-4C63-4681-9E97-65F2D45D4A56}" destId="{9159E850-11AC-4479-9739-BD6197819569}" srcOrd="3" destOrd="0" presId="urn:microsoft.com/office/officeart/2018/5/layout/IconCircleLabelList"/>
    <dgm:cxn modelId="{DF111A38-3EF0-4C4C-84AC-5850E23983AD}" type="presParOf" srcId="{F6AA7BFF-4C63-4681-9E97-65F2D45D4A56}" destId="{0111E52B-0167-413B-AAF6-EF563EC68593}" srcOrd="4" destOrd="0" presId="urn:microsoft.com/office/officeart/2018/5/layout/IconCircleLabelList"/>
    <dgm:cxn modelId="{DE84D2D2-B89A-43F3-91C0-32755F6C6E66}" type="presParOf" srcId="{0111E52B-0167-413B-AAF6-EF563EC68593}" destId="{7C5B0624-D12D-48E2-B130-B00096733E48}" srcOrd="0" destOrd="0" presId="urn:microsoft.com/office/officeart/2018/5/layout/IconCircleLabelList"/>
    <dgm:cxn modelId="{3F8405EE-2367-418B-8C9B-E8C73B65A034}" type="presParOf" srcId="{0111E52B-0167-413B-AAF6-EF563EC68593}" destId="{B2855035-5B39-40A5-9E85-1FFFEBCAB056}" srcOrd="1" destOrd="0" presId="urn:microsoft.com/office/officeart/2018/5/layout/IconCircleLabelList"/>
    <dgm:cxn modelId="{C76BBE5B-780C-4E8D-A859-9D3C4AAA6046}" type="presParOf" srcId="{0111E52B-0167-413B-AAF6-EF563EC68593}" destId="{1855B9C0-8D3D-499D-B8B7-DAA6186DA50C}" srcOrd="2" destOrd="0" presId="urn:microsoft.com/office/officeart/2018/5/layout/IconCircleLabelList"/>
    <dgm:cxn modelId="{5C6DC784-5E1A-454D-BB9D-E554D337B2A6}" type="presParOf" srcId="{0111E52B-0167-413B-AAF6-EF563EC68593}" destId="{329A9A58-BED6-4FBB-B483-A041D75EF21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AC81B-C985-4A05-B5E4-E9139CD4EC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99CB61-407D-49EE-9413-D491E28C6D8D}">
      <dgm:prSet/>
      <dgm:spPr/>
      <dgm:t>
        <a:bodyPr/>
        <a:lstStyle/>
        <a:p>
          <a:pPr>
            <a:defRPr b="1"/>
          </a:pPr>
          <a:r>
            <a:rPr lang="en-US"/>
            <a:t>Endpoint</a:t>
          </a:r>
        </a:p>
      </dgm:t>
    </dgm:pt>
    <dgm:pt modelId="{289E9896-863B-46D0-A98D-8AD97A923DB5}" type="parTrans" cxnId="{68C9BB01-9406-411C-837A-C60AE7658D0F}">
      <dgm:prSet/>
      <dgm:spPr/>
      <dgm:t>
        <a:bodyPr/>
        <a:lstStyle/>
        <a:p>
          <a:endParaRPr lang="en-US"/>
        </a:p>
      </dgm:t>
    </dgm:pt>
    <dgm:pt modelId="{F1359DDE-9650-4635-8287-E9523BCE7437}" type="sibTrans" cxnId="{68C9BB01-9406-411C-837A-C60AE7658D0F}">
      <dgm:prSet/>
      <dgm:spPr/>
      <dgm:t>
        <a:bodyPr/>
        <a:lstStyle/>
        <a:p>
          <a:endParaRPr lang="en-US"/>
        </a:p>
      </dgm:t>
    </dgm:pt>
    <dgm:pt modelId="{C7EB1C2F-B3E7-4679-B4B3-BB85611212BD}">
      <dgm:prSet/>
      <dgm:spPr/>
      <dgm:t>
        <a:bodyPr/>
        <a:lstStyle/>
        <a:p>
          <a:r>
            <a:rPr lang="en-US" b="0" i="0"/>
            <a:t>represents some connected device: a weather station, camera</a:t>
          </a:r>
          <a:endParaRPr lang="en-US"/>
        </a:p>
      </dgm:t>
    </dgm:pt>
    <dgm:pt modelId="{FAAFFA6D-1808-4129-AC73-A7BBB7C8777C}" type="parTrans" cxnId="{6F010313-8722-4437-B58B-601FDAC31F15}">
      <dgm:prSet/>
      <dgm:spPr/>
      <dgm:t>
        <a:bodyPr/>
        <a:lstStyle/>
        <a:p>
          <a:endParaRPr lang="en-US"/>
        </a:p>
      </dgm:t>
    </dgm:pt>
    <dgm:pt modelId="{BF4AE613-9815-4BAA-849C-34CD7BDAD93E}" type="sibTrans" cxnId="{6F010313-8722-4437-B58B-601FDAC31F15}">
      <dgm:prSet/>
      <dgm:spPr/>
      <dgm:t>
        <a:bodyPr/>
        <a:lstStyle/>
        <a:p>
          <a:endParaRPr lang="en-US"/>
        </a:p>
      </dgm:t>
    </dgm:pt>
    <dgm:pt modelId="{A3C77783-1234-4583-B53B-0D59237EE839}">
      <dgm:prSet/>
      <dgm:spPr/>
      <dgm:t>
        <a:bodyPr/>
        <a:lstStyle/>
        <a:p>
          <a:pPr>
            <a:defRPr b="1"/>
          </a:pPr>
          <a:r>
            <a:rPr lang="en-US"/>
            <a:t>Endpoint Token</a:t>
          </a:r>
        </a:p>
      </dgm:t>
    </dgm:pt>
    <dgm:pt modelId="{36906774-B552-4DF6-8132-8DCEC46B9535}" type="parTrans" cxnId="{0116D305-BB2C-4AC0-9709-AB5B85F59E39}">
      <dgm:prSet/>
      <dgm:spPr/>
      <dgm:t>
        <a:bodyPr/>
        <a:lstStyle/>
        <a:p>
          <a:endParaRPr lang="en-US"/>
        </a:p>
      </dgm:t>
    </dgm:pt>
    <dgm:pt modelId="{30E9EC35-BC3E-4742-9139-DC5767F4EF97}" type="sibTrans" cxnId="{0116D305-BB2C-4AC0-9709-AB5B85F59E39}">
      <dgm:prSet/>
      <dgm:spPr/>
      <dgm:t>
        <a:bodyPr/>
        <a:lstStyle/>
        <a:p>
          <a:endParaRPr lang="en-US"/>
        </a:p>
      </dgm:t>
    </dgm:pt>
    <dgm:pt modelId="{29C642EF-0DBF-46D8-AEE9-959661027FA6}">
      <dgm:prSet/>
      <dgm:spPr/>
      <dgm:t>
        <a:bodyPr/>
        <a:lstStyle/>
        <a:p>
          <a:r>
            <a:rPr lang="en-US" b="0" i="0"/>
            <a:t>used for endpoint identification when exchanging endpoint-related data with the Kaa platform using supported protocol- HTTP MQTT</a:t>
          </a:r>
          <a:endParaRPr lang="en-US"/>
        </a:p>
      </dgm:t>
    </dgm:pt>
    <dgm:pt modelId="{223C57B0-6403-48BE-AFCF-69868369F3B6}" type="parTrans" cxnId="{987C8460-AA93-4470-B631-A7810C3BEE4F}">
      <dgm:prSet/>
      <dgm:spPr/>
      <dgm:t>
        <a:bodyPr/>
        <a:lstStyle/>
        <a:p>
          <a:endParaRPr lang="en-US"/>
        </a:p>
      </dgm:t>
    </dgm:pt>
    <dgm:pt modelId="{B69141B0-9FF8-4A70-B0FE-849709C0499C}" type="sibTrans" cxnId="{987C8460-AA93-4470-B631-A7810C3BEE4F}">
      <dgm:prSet/>
      <dgm:spPr/>
      <dgm:t>
        <a:bodyPr/>
        <a:lstStyle/>
        <a:p>
          <a:endParaRPr lang="en-US"/>
        </a:p>
      </dgm:t>
    </dgm:pt>
    <dgm:pt modelId="{962A2366-EFD8-4E92-B345-DEC3D09C6731}">
      <dgm:prSet/>
      <dgm:spPr/>
      <dgm:t>
        <a:bodyPr/>
        <a:lstStyle/>
        <a:p>
          <a:pPr>
            <a:defRPr b="1"/>
          </a:pPr>
          <a:r>
            <a:rPr lang="en-US"/>
            <a:t>Endpoint metadata</a:t>
          </a:r>
        </a:p>
      </dgm:t>
    </dgm:pt>
    <dgm:pt modelId="{AC10A651-720F-40F5-868B-7E9270C4CC45}" type="parTrans" cxnId="{32E813BB-CF14-4D84-A54D-E206977E5ADF}">
      <dgm:prSet/>
      <dgm:spPr/>
      <dgm:t>
        <a:bodyPr/>
        <a:lstStyle/>
        <a:p>
          <a:endParaRPr lang="en-US"/>
        </a:p>
      </dgm:t>
    </dgm:pt>
    <dgm:pt modelId="{442BE398-821D-4F53-9E61-55705B21E091}" type="sibTrans" cxnId="{32E813BB-CF14-4D84-A54D-E206977E5ADF}">
      <dgm:prSet/>
      <dgm:spPr/>
      <dgm:t>
        <a:bodyPr/>
        <a:lstStyle/>
        <a:p>
          <a:endParaRPr lang="en-US"/>
        </a:p>
      </dgm:t>
    </dgm:pt>
    <dgm:pt modelId="{DF3EF83D-6D70-49F3-9B83-43F7B7EBCAA2}">
      <dgm:prSet/>
      <dgm:spPr/>
      <dgm:t>
        <a:bodyPr/>
        <a:lstStyle/>
        <a:p>
          <a:r>
            <a:rPr lang="en-US" b="0" i="0"/>
            <a:t>endpoint-related information, such as location, description, serial number, hardware version in JSON</a:t>
          </a:r>
          <a:endParaRPr lang="en-US"/>
        </a:p>
      </dgm:t>
    </dgm:pt>
    <dgm:pt modelId="{E3B1C484-B000-4340-BB53-EE2D6E4E8689}" type="parTrans" cxnId="{1D8009EF-6D58-4804-8699-7A17CE6473E7}">
      <dgm:prSet/>
      <dgm:spPr/>
      <dgm:t>
        <a:bodyPr/>
        <a:lstStyle/>
        <a:p>
          <a:endParaRPr lang="en-US"/>
        </a:p>
      </dgm:t>
    </dgm:pt>
    <dgm:pt modelId="{4AF75F6C-F14E-4F6F-8D66-FC2758F400E7}" type="sibTrans" cxnId="{1D8009EF-6D58-4804-8699-7A17CE6473E7}">
      <dgm:prSet/>
      <dgm:spPr/>
      <dgm:t>
        <a:bodyPr/>
        <a:lstStyle/>
        <a:p>
          <a:endParaRPr lang="en-US"/>
        </a:p>
      </dgm:t>
    </dgm:pt>
    <dgm:pt modelId="{45C1241B-C1C6-44FC-8485-30331B3083EC}" type="pres">
      <dgm:prSet presAssocID="{EACAC81B-C985-4A05-B5E4-E9139CD4EC0F}" presName="root" presStyleCnt="0">
        <dgm:presLayoutVars>
          <dgm:dir/>
          <dgm:resizeHandles val="exact"/>
        </dgm:presLayoutVars>
      </dgm:prSet>
      <dgm:spPr/>
    </dgm:pt>
    <dgm:pt modelId="{F25AF9E9-8CEC-4037-B638-CEEC3060BC72}" type="pres">
      <dgm:prSet presAssocID="{2599CB61-407D-49EE-9413-D491E28C6D8D}" presName="compNode" presStyleCnt="0"/>
      <dgm:spPr/>
    </dgm:pt>
    <dgm:pt modelId="{51723DF7-9955-4E76-9400-73EBAD4CCFE0}" type="pres">
      <dgm:prSet presAssocID="{2599CB61-407D-49EE-9413-D491E28C6D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40D535F9-D124-4C6F-B0A8-3AB78FB13ED4}" type="pres">
      <dgm:prSet presAssocID="{2599CB61-407D-49EE-9413-D491E28C6D8D}" presName="iconSpace" presStyleCnt="0"/>
      <dgm:spPr/>
    </dgm:pt>
    <dgm:pt modelId="{86208801-4761-4B49-A542-5480B8706EFF}" type="pres">
      <dgm:prSet presAssocID="{2599CB61-407D-49EE-9413-D491E28C6D8D}" presName="parTx" presStyleLbl="revTx" presStyleIdx="0" presStyleCnt="6">
        <dgm:presLayoutVars>
          <dgm:chMax val="0"/>
          <dgm:chPref val="0"/>
        </dgm:presLayoutVars>
      </dgm:prSet>
      <dgm:spPr/>
    </dgm:pt>
    <dgm:pt modelId="{6BDC3CBB-0BF2-4C9A-AF42-560988FBA55B}" type="pres">
      <dgm:prSet presAssocID="{2599CB61-407D-49EE-9413-D491E28C6D8D}" presName="txSpace" presStyleCnt="0"/>
      <dgm:spPr/>
    </dgm:pt>
    <dgm:pt modelId="{BD1B1488-F1E5-4BDC-8084-147C6AF166DE}" type="pres">
      <dgm:prSet presAssocID="{2599CB61-407D-49EE-9413-D491E28C6D8D}" presName="desTx" presStyleLbl="revTx" presStyleIdx="1" presStyleCnt="6">
        <dgm:presLayoutVars/>
      </dgm:prSet>
      <dgm:spPr/>
    </dgm:pt>
    <dgm:pt modelId="{4B34F0C9-92B4-4E06-9710-FFCBEE145DC2}" type="pres">
      <dgm:prSet presAssocID="{F1359DDE-9650-4635-8287-E9523BCE7437}" presName="sibTrans" presStyleCnt="0"/>
      <dgm:spPr/>
    </dgm:pt>
    <dgm:pt modelId="{C2654878-8A5A-4DE2-87BF-2CDD559616A5}" type="pres">
      <dgm:prSet presAssocID="{A3C77783-1234-4583-B53B-0D59237EE839}" presName="compNode" presStyleCnt="0"/>
      <dgm:spPr/>
    </dgm:pt>
    <dgm:pt modelId="{7A5C41B2-0290-42F8-AA5E-D8001BD52FCA}" type="pres">
      <dgm:prSet presAssocID="{A3C77783-1234-4583-B53B-0D59237EE8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CB676EF-E7C4-4C4D-94DC-9FEEF003CCBB}" type="pres">
      <dgm:prSet presAssocID="{A3C77783-1234-4583-B53B-0D59237EE839}" presName="iconSpace" presStyleCnt="0"/>
      <dgm:spPr/>
    </dgm:pt>
    <dgm:pt modelId="{85322D1F-F07D-4DF6-AFA0-7A6A6EFE5DE6}" type="pres">
      <dgm:prSet presAssocID="{A3C77783-1234-4583-B53B-0D59237EE839}" presName="parTx" presStyleLbl="revTx" presStyleIdx="2" presStyleCnt="6">
        <dgm:presLayoutVars>
          <dgm:chMax val="0"/>
          <dgm:chPref val="0"/>
        </dgm:presLayoutVars>
      </dgm:prSet>
      <dgm:spPr/>
    </dgm:pt>
    <dgm:pt modelId="{EFFE247A-2AD5-4A95-91F2-52AE9A54411F}" type="pres">
      <dgm:prSet presAssocID="{A3C77783-1234-4583-B53B-0D59237EE839}" presName="txSpace" presStyleCnt="0"/>
      <dgm:spPr/>
    </dgm:pt>
    <dgm:pt modelId="{B205926D-8700-4306-BAC6-44E4D0D37757}" type="pres">
      <dgm:prSet presAssocID="{A3C77783-1234-4583-B53B-0D59237EE839}" presName="desTx" presStyleLbl="revTx" presStyleIdx="3" presStyleCnt="6">
        <dgm:presLayoutVars/>
      </dgm:prSet>
      <dgm:spPr/>
    </dgm:pt>
    <dgm:pt modelId="{5065E43C-C262-41FC-9623-1831C4DB5039}" type="pres">
      <dgm:prSet presAssocID="{30E9EC35-BC3E-4742-9139-DC5767F4EF97}" presName="sibTrans" presStyleCnt="0"/>
      <dgm:spPr/>
    </dgm:pt>
    <dgm:pt modelId="{C4F24E30-887C-4D92-85C7-4906D421B358}" type="pres">
      <dgm:prSet presAssocID="{962A2366-EFD8-4E92-B345-DEC3D09C6731}" presName="compNode" presStyleCnt="0"/>
      <dgm:spPr/>
    </dgm:pt>
    <dgm:pt modelId="{0CA97DFB-8167-416C-9C37-D0D9143B95A4}" type="pres">
      <dgm:prSet presAssocID="{962A2366-EFD8-4E92-B345-DEC3D09C67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DB06742-D118-4B12-BE67-D1A43FBBDF9E}" type="pres">
      <dgm:prSet presAssocID="{962A2366-EFD8-4E92-B345-DEC3D09C6731}" presName="iconSpace" presStyleCnt="0"/>
      <dgm:spPr/>
    </dgm:pt>
    <dgm:pt modelId="{3F535D43-A002-4E98-B824-03E507DCB1D7}" type="pres">
      <dgm:prSet presAssocID="{962A2366-EFD8-4E92-B345-DEC3D09C6731}" presName="parTx" presStyleLbl="revTx" presStyleIdx="4" presStyleCnt="6">
        <dgm:presLayoutVars>
          <dgm:chMax val="0"/>
          <dgm:chPref val="0"/>
        </dgm:presLayoutVars>
      </dgm:prSet>
      <dgm:spPr/>
    </dgm:pt>
    <dgm:pt modelId="{6BCE6D27-EC85-4A8B-8A24-18AD76E7AB7A}" type="pres">
      <dgm:prSet presAssocID="{962A2366-EFD8-4E92-B345-DEC3D09C6731}" presName="txSpace" presStyleCnt="0"/>
      <dgm:spPr/>
    </dgm:pt>
    <dgm:pt modelId="{D2485929-09E2-41F7-83C6-30AD8BB6D9CB}" type="pres">
      <dgm:prSet presAssocID="{962A2366-EFD8-4E92-B345-DEC3D09C6731}" presName="desTx" presStyleLbl="revTx" presStyleIdx="5" presStyleCnt="6">
        <dgm:presLayoutVars/>
      </dgm:prSet>
      <dgm:spPr/>
    </dgm:pt>
  </dgm:ptLst>
  <dgm:cxnLst>
    <dgm:cxn modelId="{68C9BB01-9406-411C-837A-C60AE7658D0F}" srcId="{EACAC81B-C985-4A05-B5E4-E9139CD4EC0F}" destId="{2599CB61-407D-49EE-9413-D491E28C6D8D}" srcOrd="0" destOrd="0" parTransId="{289E9896-863B-46D0-A98D-8AD97A923DB5}" sibTransId="{F1359DDE-9650-4635-8287-E9523BCE7437}"/>
    <dgm:cxn modelId="{0116D305-BB2C-4AC0-9709-AB5B85F59E39}" srcId="{EACAC81B-C985-4A05-B5E4-E9139CD4EC0F}" destId="{A3C77783-1234-4583-B53B-0D59237EE839}" srcOrd="1" destOrd="0" parTransId="{36906774-B552-4DF6-8132-8DCEC46B9535}" sibTransId="{30E9EC35-BC3E-4742-9139-DC5767F4EF97}"/>
    <dgm:cxn modelId="{43D83310-D143-4FD1-BBFB-556CB5D667BE}" type="presOf" srcId="{C7EB1C2F-B3E7-4679-B4B3-BB85611212BD}" destId="{BD1B1488-F1E5-4BDC-8084-147C6AF166DE}" srcOrd="0" destOrd="0" presId="urn:microsoft.com/office/officeart/2018/5/layout/CenteredIconLabelDescriptionList"/>
    <dgm:cxn modelId="{6F010313-8722-4437-B58B-601FDAC31F15}" srcId="{2599CB61-407D-49EE-9413-D491E28C6D8D}" destId="{C7EB1C2F-B3E7-4679-B4B3-BB85611212BD}" srcOrd="0" destOrd="0" parTransId="{FAAFFA6D-1808-4129-AC73-A7BBB7C8777C}" sibTransId="{BF4AE613-9815-4BAA-849C-34CD7BDAD93E}"/>
    <dgm:cxn modelId="{F2A8141E-A081-481E-9B71-A15BC6A93A39}" type="presOf" srcId="{962A2366-EFD8-4E92-B345-DEC3D09C6731}" destId="{3F535D43-A002-4E98-B824-03E507DCB1D7}" srcOrd="0" destOrd="0" presId="urn:microsoft.com/office/officeart/2018/5/layout/CenteredIconLabelDescriptionList"/>
    <dgm:cxn modelId="{58485C2F-DAC5-462F-B22D-B6A443496C88}" type="presOf" srcId="{2599CB61-407D-49EE-9413-D491E28C6D8D}" destId="{86208801-4761-4B49-A542-5480B8706EFF}" srcOrd="0" destOrd="0" presId="urn:microsoft.com/office/officeart/2018/5/layout/CenteredIconLabelDescriptionList"/>
    <dgm:cxn modelId="{987C8460-AA93-4470-B631-A7810C3BEE4F}" srcId="{A3C77783-1234-4583-B53B-0D59237EE839}" destId="{29C642EF-0DBF-46D8-AEE9-959661027FA6}" srcOrd="0" destOrd="0" parTransId="{223C57B0-6403-48BE-AFCF-69868369F3B6}" sibTransId="{B69141B0-9FF8-4A70-B0FE-849709C0499C}"/>
    <dgm:cxn modelId="{1A5B846E-439A-41D2-BBE9-BE42F8DE9983}" type="presOf" srcId="{DF3EF83D-6D70-49F3-9B83-43F7B7EBCAA2}" destId="{D2485929-09E2-41F7-83C6-30AD8BB6D9CB}" srcOrd="0" destOrd="0" presId="urn:microsoft.com/office/officeart/2018/5/layout/CenteredIconLabelDescriptionList"/>
    <dgm:cxn modelId="{583E9996-70D2-45A1-8129-B54061ABB580}" type="presOf" srcId="{A3C77783-1234-4583-B53B-0D59237EE839}" destId="{85322D1F-F07D-4DF6-AFA0-7A6A6EFE5DE6}" srcOrd="0" destOrd="0" presId="urn:microsoft.com/office/officeart/2018/5/layout/CenteredIconLabelDescriptionList"/>
    <dgm:cxn modelId="{84944CB2-0D0C-4764-AEA1-0BAB70D8F267}" type="presOf" srcId="{29C642EF-0DBF-46D8-AEE9-959661027FA6}" destId="{B205926D-8700-4306-BAC6-44E4D0D37757}" srcOrd="0" destOrd="0" presId="urn:microsoft.com/office/officeart/2018/5/layout/CenteredIconLabelDescriptionList"/>
    <dgm:cxn modelId="{32E813BB-CF14-4D84-A54D-E206977E5ADF}" srcId="{EACAC81B-C985-4A05-B5E4-E9139CD4EC0F}" destId="{962A2366-EFD8-4E92-B345-DEC3D09C6731}" srcOrd="2" destOrd="0" parTransId="{AC10A651-720F-40F5-868B-7E9270C4CC45}" sibTransId="{442BE398-821D-4F53-9E61-55705B21E091}"/>
    <dgm:cxn modelId="{D3FB50E4-C553-4262-914C-9B21D0D872B7}" type="presOf" srcId="{EACAC81B-C985-4A05-B5E4-E9139CD4EC0F}" destId="{45C1241B-C1C6-44FC-8485-30331B3083EC}" srcOrd="0" destOrd="0" presId="urn:microsoft.com/office/officeart/2018/5/layout/CenteredIconLabelDescriptionList"/>
    <dgm:cxn modelId="{1D8009EF-6D58-4804-8699-7A17CE6473E7}" srcId="{962A2366-EFD8-4E92-B345-DEC3D09C6731}" destId="{DF3EF83D-6D70-49F3-9B83-43F7B7EBCAA2}" srcOrd="0" destOrd="0" parTransId="{E3B1C484-B000-4340-BB53-EE2D6E4E8689}" sibTransId="{4AF75F6C-F14E-4F6F-8D66-FC2758F400E7}"/>
    <dgm:cxn modelId="{78FF3678-6FBF-4BAF-971B-D55886EC6631}" type="presParOf" srcId="{45C1241B-C1C6-44FC-8485-30331B3083EC}" destId="{F25AF9E9-8CEC-4037-B638-CEEC3060BC72}" srcOrd="0" destOrd="0" presId="urn:microsoft.com/office/officeart/2018/5/layout/CenteredIconLabelDescriptionList"/>
    <dgm:cxn modelId="{7C01B90D-631D-40D2-88BE-DDD2D94335BA}" type="presParOf" srcId="{F25AF9E9-8CEC-4037-B638-CEEC3060BC72}" destId="{51723DF7-9955-4E76-9400-73EBAD4CCFE0}" srcOrd="0" destOrd="0" presId="urn:microsoft.com/office/officeart/2018/5/layout/CenteredIconLabelDescriptionList"/>
    <dgm:cxn modelId="{D82BC6C8-76FD-434C-9573-A3EB26333F2C}" type="presParOf" srcId="{F25AF9E9-8CEC-4037-B638-CEEC3060BC72}" destId="{40D535F9-D124-4C6F-B0A8-3AB78FB13ED4}" srcOrd="1" destOrd="0" presId="urn:microsoft.com/office/officeart/2018/5/layout/CenteredIconLabelDescriptionList"/>
    <dgm:cxn modelId="{5A6975BD-ECFB-4EF7-8AB0-E1341BCCC540}" type="presParOf" srcId="{F25AF9E9-8CEC-4037-B638-CEEC3060BC72}" destId="{86208801-4761-4B49-A542-5480B8706EFF}" srcOrd="2" destOrd="0" presId="urn:microsoft.com/office/officeart/2018/5/layout/CenteredIconLabelDescriptionList"/>
    <dgm:cxn modelId="{1E13DE45-1A0A-4D64-B0A7-F09F389E6AB2}" type="presParOf" srcId="{F25AF9E9-8CEC-4037-B638-CEEC3060BC72}" destId="{6BDC3CBB-0BF2-4C9A-AF42-560988FBA55B}" srcOrd="3" destOrd="0" presId="urn:microsoft.com/office/officeart/2018/5/layout/CenteredIconLabelDescriptionList"/>
    <dgm:cxn modelId="{BBF451FF-4306-40A5-88F7-50E530E63D21}" type="presParOf" srcId="{F25AF9E9-8CEC-4037-B638-CEEC3060BC72}" destId="{BD1B1488-F1E5-4BDC-8084-147C6AF166DE}" srcOrd="4" destOrd="0" presId="urn:microsoft.com/office/officeart/2018/5/layout/CenteredIconLabelDescriptionList"/>
    <dgm:cxn modelId="{E3881F13-810E-41B9-834D-E12B8B907A9E}" type="presParOf" srcId="{45C1241B-C1C6-44FC-8485-30331B3083EC}" destId="{4B34F0C9-92B4-4E06-9710-FFCBEE145DC2}" srcOrd="1" destOrd="0" presId="urn:microsoft.com/office/officeart/2018/5/layout/CenteredIconLabelDescriptionList"/>
    <dgm:cxn modelId="{0F9BF53C-07F6-4BE6-9875-CC2F27B53E0B}" type="presParOf" srcId="{45C1241B-C1C6-44FC-8485-30331B3083EC}" destId="{C2654878-8A5A-4DE2-87BF-2CDD559616A5}" srcOrd="2" destOrd="0" presId="urn:microsoft.com/office/officeart/2018/5/layout/CenteredIconLabelDescriptionList"/>
    <dgm:cxn modelId="{286C1FCE-5D44-4D68-B5D8-6634E281C5ED}" type="presParOf" srcId="{C2654878-8A5A-4DE2-87BF-2CDD559616A5}" destId="{7A5C41B2-0290-42F8-AA5E-D8001BD52FCA}" srcOrd="0" destOrd="0" presId="urn:microsoft.com/office/officeart/2018/5/layout/CenteredIconLabelDescriptionList"/>
    <dgm:cxn modelId="{1151379B-B2B3-44BD-AD69-F175F552FEAE}" type="presParOf" srcId="{C2654878-8A5A-4DE2-87BF-2CDD559616A5}" destId="{8CB676EF-E7C4-4C4D-94DC-9FEEF003CCBB}" srcOrd="1" destOrd="0" presId="urn:microsoft.com/office/officeart/2018/5/layout/CenteredIconLabelDescriptionList"/>
    <dgm:cxn modelId="{7FA42671-7685-4E22-B9B7-1D610ED95368}" type="presParOf" srcId="{C2654878-8A5A-4DE2-87BF-2CDD559616A5}" destId="{85322D1F-F07D-4DF6-AFA0-7A6A6EFE5DE6}" srcOrd="2" destOrd="0" presId="urn:microsoft.com/office/officeart/2018/5/layout/CenteredIconLabelDescriptionList"/>
    <dgm:cxn modelId="{F915F48E-26EC-4B65-8F85-DADC8C174CBB}" type="presParOf" srcId="{C2654878-8A5A-4DE2-87BF-2CDD559616A5}" destId="{EFFE247A-2AD5-4A95-91F2-52AE9A54411F}" srcOrd="3" destOrd="0" presId="urn:microsoft.com/office/officeart/2018/5/layout/CenteredIconLabelDescriptionList"/>
    <dgm:cxn modelId="{70666751-E701-47C1-8FA9-A72A5FCEF806}" type="presParOf" srcId="{C2654878-8A5A-4DE2-87BF-2CDD559616A5}" destId="{B205926D-8700-4306-BAC6-44E4D0D37757}" srcOrd="4" destOrd="0" presId="urn:microsoft.com/office/officeart/2018/5/layout/CenteredIconLabelDescriptionList"/>
    <dgm:cxn modelId="{BA5E160C-6E0F-409A-BE5D-6063D1458FCC}" type="presParOf" srcId="{45C1241B-C1C6-44FC-8485-30331B3083EC}" destId="{5065E43C-C262-41FC-9623-1831C4DB5039}" srcOrd="3" destOrd="0" presId="urn:microsoft.com/office/officeart/2018/5/layout/CenteredIconLabelDescriptionList"/>
    <dgm:cxn modelId="{F0512D08-03C8-47AA-91A9-99B070C453DB}" type="presParOf" srcId="{45C1241B-C1C6-44FC-8485-30331B3083EC}" destId="{C4F24E30-887C-4D92-85C7-4906D421B358}" srcOrd="4" destOrd="0" presId="urn:microsoft.com/office/officeart/2018/5/layout/CenteredIconLabelDescriptionList"/>
    <dgm:cxn modelId="{9263A734-3169-4520-BCC5-1D8D70523278}" type="presParOf" srcId="{C4F24E30-887C-4D92-85C7-4906D421B358}" destId="{0CA97DFB-8167-416C-9C37-D0D9143B95A4}" srcOrd="0" destOrd="0" presId="urn:microsoft.com/office/officeart/2018/5/layout/CenteredIconLabelDescriptionList"/>
    <dgm:cxn modelId="{02D20E67-CFE4-47C1-8D0D-5A74C2076161}" type="presParOf" srcId="{C4F24E30-887C-4D92-85C7-4906D421B358}" destId="{FDB06742-D118-4B12-BE67-D1A43FBBDF9E}" srcOrd="1" destOrd="0" presId="urn:microsoft.com/office/officeart/2018/5/layout/CenteredIconLabelDescriptionList"/>
    <dgm:cxn modelId="{21359B95-83B4-4C60-B508-6D49F971B7A8}" type="presParOf" srcId="{C4F24E30-887C-4D92-85C7-4906D421B358}" destId="{3F535D43-A002-4E98-B824-03E507DCB1D7}" srcOrd="2" destOrd="0" presId="urn:microsoft.com/office/officeart/2018/5/layout/CenteredIconLabelDescriptionList"/>
    <dgm:cxn modelId="{46E9E379-3EC3-4063-963F-AE30974A1265}" type="presParOf" srcId="{C4F24E30-887C-4D92-85C7-4906D421B358}" destId="{6BCE6D27-EC85-4A8B-8A24-18AD76E7AB7A}" srcOrd="3" destOrd="0" presId="urn:microsoft.com/office/officeart/2018/5/layout/CenteredIconLabelDescriptionList"/>
    <dgm:cxn modelId="{94FB8969-F1A5-4F6A-B422-FDC65071C2D0}" type="presParOf" srcId="{C4F24E30-887C-4D92-85C7-4906D421B358}" destId="{D2485929-09E2-41F7-83C6-30AD8BB6D9C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ED2DE-8D49-422C-9F56-84ABA8199CB2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7935-E0FE-4488-B541-BCD089DF3F4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E6685-DFE1-4EE3-ADE8-F26FB1F9CBD0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Connecting First Device</a:t>
          </a:r>
        </a:p>
      </dsp:txBody>
      <dsp:txXfrm>
        <a:off x="75768" y="3053169"/>
        <a:ext cx="3093750" cy="720000"/>
      </dsp:txXfrm>
    </dsp:sp>
    <dsp:sp modelId="{288AC9D3-1CB1-4F08-A5F2-FDFBA4DA718D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2356F-5AD4-4C63-92CC-101977B3968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CF422-4F29-4E1E-8381-429EFBD75B88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Sending Sensor Telemetry</a:t>
          </a:r>
        </a:p>
      </dsp:txBody>
      <dsp:txXfrm>
        <a:off x="3710925" y="3053169"/>
        <a:ext cx="3093750" cy="720000"/>
      </dsp:txXfrm>
    </dsp:sp>
    <dsp:sp modelId="{7C5B0624-D12D-48E2-B130-B00096733E48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55035-5B39-40A5-9E85-1FFFEBCAB056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A9A58-BED6-4FBB-B483-A041D75EF21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Sending Commands to device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23DF7-9955-4E76-9400-73EBAD4CCFE0}">
      <dsp:nvSpPr>
        <dsp:cNvPr id="0" name=""/>
        <dsp:cNvSpPr/>
      </dsp:nvSpPr>
      <dsp:spPr>
        <a:xfrm>
          <a:off x="1020487" y="81878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08801-4761-4B49-A542-5480B8706EFF}">
      <dsp:nvSpPr>
        <dsp:cNvPr id="0" name=""/>
        <dsp:cNvSpPr/>
      </dsp:nvSpPr>
      <dsp:spPr>
        <a:xfrm>
          <a:off x="393" y="203403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Endpoint</a:t>
          </a:r>
        </a:p>
      </dsp:txBody>
      <dsp:txXfrm>
        <a:off x="393" y="2034038"/>
        <a:ext cx="3138750" cy="470812"/>
      </dsp:txXfrm>
    </dsp:sp>
    <dsp:sp modelId="{BD1B1488-F1E5-4BDC-8084-147C6AF166DE}">
      <dsp:nvSpPr>
        <dsp:cNvPr id="0" name=""/>
        <dsp:cNvSpPr/>
      </dsp:nvSpPr>
      <dsp:spPr>
        <a:xfrm>
          <a:off x="393" y="2559126"/>
          <a:ext cx="3138750" cy="97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represents some connected device: a weather station, camera</a:t>
          </a:r>
          <a:endParaRPr lang="en-US" sz="1700" kern="1200"/>
        </a:p>
      </dsp:txBody>
      <dsp:txXfrm>
        <a:off x="393" y="2559126"/>
        <a:ext cx="3138750" cy="973428"/>
      </dsp:txXfrm>
    </dsp:sp>
    <dsp:sp modelId="{7A5C41B2-0290-42F8-AA5E-D8001BD52FCA}">
      <dsp:nvSpPr>
        <dsp:cNvPr id="0" name=""/>
        <dsp:cNvSpPr/>
      </dsp:nvSpPr>
      <dsp:spPr>
        <a:xfrm>
          <a:off x="4708518" y="81878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22D1F-F07D-4DF6-AFA0-7A6A6EFE5DE6}">
      <dsp:nvSpPr>
        <dsp:cNvPr id="0" name=""/>
        <dsp:cNvSpPr/>
      </dsp:nvSpPr>
      <dsp:spPr>
        <a:xfrm>
          <a:off x="3688425" y="203403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Endpoint Token</a:t>
          </a:r>
        </a:p>
      </dsp:txBody>
      <dsp:txXfrm>
        <a:off x="3688425" y="2034038"/>
        <a:ext cx="3138750" cy="470812"/>
      </dsp:txXfrm>
    </dsp:sp>
    <dsp:sp modelId="{B205926D-8700-4306-BAC6-44E4D0D37757}">
      <dsp:nvSpPr>
        <dsp:cNvPr id="0" name=""/>
        <dsp:cNvSpPr/>
      </dsp:nvSpPr>
      <dsp:spPr>
        <a:xfrm>
          <a:off x="3688425" y="2559126"/>
          <a:ext cx="3138750" cy="97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used for endpoint identification when exchanging endpoint-related data with the Kaa platform using supported protocol- HTTP MQTT</a:t>
          </a:r>
          <a:endParaRPr lang="en-US" sz="1700" kern="1200"/>
        </a:p>
      </dsp:txBody>
      <dsp:txXfrm>
        <a:off x="3688425" y="2559126"/>
        <a:ext cx="3138750" cy="973428"/>
      </dsp:txXfrm>
    </dsp:sp>
    <dsp:sp modelId="{0CA97DFB-8167-416C-9C37-D0D9143B95A4}">
      <dsp:nvSpPr>
        <dsp:cNvPr id="0" name=""/>
        <dsp:cNvSpPr/>
      </dsp:nvSpPr>
      <dsp:spPr>
        <a:xfrm>
          <a:off x="8396550" y="81878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35D43-A002-4E98-B824-03E507DCB1D7}">
      <dsp:nvSpPr>
        <dsp:cNvPr id="0" name=""/>
        <dsp:cNvSpPr/>
      </dsp:nvSpPr>
      <dsp:spPr>
        <a:xfrm>
          <a:off x="7376456" y="203403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Endpoint metadata</a:t>
          </a:r>
        </a:p>
      </dsp:txBody>
      <dsp:txXfrm>
        <a:off x="7376456" y="2034038"/>
        <a:ext cx="3138750" cy="470812"/>
      </dsp:txXfrm>
    </dsp:sp>
    <dsp:sp modelId="{D2485929-09E2-41F7-83C6-30AD8BB6D9CB}">
      <dsp:nvSpPr>
        <dsp:cNvPr id="0" name=""/>
        <dsp:cNvSpPr/>
      </dsp:nvSpPr>
      <dsp:spPr>
        <a:xfrm>
          <a:off x="7376456" y="2559126"/>
          <a:ext cx="3138750" cy="97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endpoint-related information, such as location, description, serial number, hardware version in JSON</a:t>
          </a:r>
          <a:endParaRPr lang="en-US" sz="1700" kern="1200"/>
        </a:p>
      </dsp:txBody>
      <dsp:txXfrm>
        <a:off x="7376456" y="2559126"/>
        <a:ext cx="3138750" cy="973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ECDE-4B91-41B4-A7CA-C35D9EABA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4735-9156-4B82-A7A9-0800441E7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AE42-122E-4D39-8180-9BE77ED3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CCB3-A9B0-49CD-B183-B2023BFA880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C237-B9A1-49DA-A67F-72C56CA1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A157-412B-426F-A694-A5C24FA9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3FF-0C30-4405-B498-1C4D4416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7F8A-A295-4748-9EDC-67FFD57E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DF591-2D1B-4BE2-B7D3-62848A01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3FA4-BD99-46F3-BAEE-030A0B72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CCB3-A9B0-49CD-B183-B2023BFA880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F42D-2FCA-479A-86CD-8FDD40D8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4CFB-B6B0-4AD3-A26A-B125BD1F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3FF-0C30-4405-B498-1C4D4416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3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39EBB-0D0A-43F9-A882-DF2251998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B938C-C264-4FD2-9DE2-695322E22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87311-87C6-42C8-8514-496FA037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CCB3-A9B0-49CD-B183-B2023BFA880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C64F-3838-48B1-AA12-32D1AE70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C80CD-8965-4412-B977-28494077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3FF-0C30-4405-B498-1C4D4416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36FA-3CC0-4380-B73D-6616A8E3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9C3C-146C-4823-B9EF-E81F31E1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807A-94F6-4C3B-B2F2-FFB51BCD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CCB3-A9B0-49CD-B183-B2023BFA880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B68A-5620-4FDF-B88A-C7EB60BD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A309-3694-4088-BBB9-29FBF81E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3FF-0C30-4405-B498-1C4D4416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6B87-26A1-464C-97DD-371D21CE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B637F-D93C-43D0-9032-43EFCB91A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9DF5-23CD-45B8-8853-4B36F6D3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CCB3-A9B0-49CD-B183-B2023BFA880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3295-9A5E-4585-A734-6C149F52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5DF2-AB41-49F0-BCE1-265313EF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3FF-0C30-4405-B498-1C4D4416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EDFE-E164-4FA6-B23E-1F32697C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FAD2-90E0-4677-80AC-C503A5D04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7666A-A37B-4C7D-AE4B-6E99FC47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B0E12-65CE-488B-B5DE-DC147318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CCB3-A9B0-49CD-B183-B2023BFA880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AA2A4-8DD0-4C09-8013-6E4CA773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E6D6-0DD9-4074-9A27-E4E2E7B9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3FF-0C30-4405-B498-1C4D4416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7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E38D-2D8D-4E9A-9644-E757F611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3F0D-AB2C-4ED7-88EE-A92C8332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BB667-D836-4157-900E-764381D3B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575C4-A0C2-46E0-9D3C-291B274FA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4EDD8-528B-4C14-8FE9-99A6B64F6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7F210-AF89-4787-95F5-A8A15E98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CCB3-A9B0-49CD-B183-B2023BFA880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B608C-1131-41A2-9723-EB5D0B7D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6FDB7-68D6-4E38-9ECD-96F839DD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3FF-0C30-4405-B498-1C4D4416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EAB6-1CA4-4353-88C6-AAF59FD2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89087-7F11-42DE-ACBB-B9F54E92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CCB3-A9B0-49CD-B183-B2023BFA880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24670-21CB-4ACA-BA88-BDB170D8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EF6A9-86A2-477C-A2C6-7E6976F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3FF-0C30-4405-B498-1C4D4416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2F4A1-09BE-4110-90E1-31D47DBA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CCB3-A9B0-49CD-B183-B2023BFA880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5FFFE-4B95-4FBE-9303-9DE0CB81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6154B-BE75-494D-8794-00BB5345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3FF-0C30-4405-B498-1C4D4416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8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5F4C-2E75-435B-B590-0A2C2AA8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B6D6-620C-4D66-B2EB-4C8F4512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0588F-C577-471A-A88C-6E1761B56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D3F1F-AB24-4C60-A797-9DA85AE2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CCB3-A9B0-49CD-B183-B2023BFA880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88D18-A151-4FC0-BD17-D7792863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7933-EE0F-41BE-B4C2-05D9902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3FF-0C30-4405-B498-1C4D4416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D2FD-E4E3-4F79-9979-97632F38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B45BD-9708-488E-84F8-A5BB5F994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F8B3D-3150-4164-A231-D7868E4EB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CE4D8-1F8E-49ED-8CEE-4634333F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CCB3-A9B0-49CD-B183-B2023BFA880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8CCD5-BD0C-42AA-A55B-D428BFE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45C04-21AC-4C9E-8A1F-DBB6F359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3FF-0C30-4405-B498-1C4D4416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074D-3FC7-4F94-90B2-48C5BCD4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6E87-0964-4F36-9911-039CD81F9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355A-81FB-45C2-A8F6-305570522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CCB3-A9B0-49CD-B183-B2023BFA880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41B4F-81CE-4A59-8E20-BBE9B079F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0EBC5-05F9-4818-9E20-75A70A24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073FF-0C30-4405-B498-1C4D441679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57692033,&quot;Placement&quot;:&quot;Header&quot;,&quot;Top&quot;:0.0,&quot;Left&quot;:801.176941,&quot;SlideWidth&quot;:960,&quot;SlideHeight&quot;:540}">
            <a:extLst>
              <a:ext uri="{FF2B5EF4-FFF2-40B4-BE49-F238E27FC236}">
                <a16:creationId xmlns:a16="http://schemas.microsoft.com/office/drawing/2014/main" id="{931D5700-C41F-4225-9300-F50C6A976F91}"/>
              </a:ext>
            </a:extLst>
          </p:cNvPr>
          <p:cNvSpPr txBox="1"/>
          <p:nvPr userDrawn="1"/>
        </p:nvSpPr>
        <p:spPr>
          <a:xfrm>
            <a:off x="10174947" y="0"/>
            <a:ext cx="201705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37373"/>
                </a:solidFill>
                <a:latin typeface="Arial" panose="020B0604020202020204" pitchFamily="34" charset="0"/>
              </a:rPr>
              <a:t>Information 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19868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nect.cloud.kaaiot.com/kp1/%3capp-version-name%3e/epmx/%3cendpoint-token%3e/g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nect.cloud.kaaiot.com/kp1/%3capp-version-name%3e/dcx/%3cendpoint-token%3e/j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nect.cloud.kaaiot.com/kp1/%3capp-version-name%3e/cex/%3cendpoint-token%3e/result/rebo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Quellbild anzeigen">
            <a:extLst>
              <a:ext uri="{FF2B5EF4-FFF2-40B4-BE49-F238E27FC236}">
                <a16:creationId xmlns:a16="http://schemas.microsoft.com/office/drawing/2014/main" id="{7D0EAEDD-AAB2-426B-A2D8-2217021CC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076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4BD62-313A-49FF-B3CA-2A89E8C45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Kaa IoT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6B1DB-CA61-4D2A-92DD-346BBBF6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Case Study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82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64676-8D1C-46BB-AE03-B2ED1AF4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77A91A-B88A-441E-4C1C-1FF4C0539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41730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D966F-B17C-4711-AF3A-8C15633E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Terms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11145E-3DE6-7408-BBE4-216D290D5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30737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43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A4966-BFFF-451D-A235-40466129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Prepare Kaa Applications</a:t>
            </a:r>
          </a:p>
        </p:txBody>
      </p:sp>
      <p:sp>
        <p:nvSpPr>
          <p:cNvPr id="3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DEE1861-52D8-4C62-BFC9-99797ECF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 dirty="0"/>
              <a:t>Create application</a:t>
            </a:r>
          </a:p>
          <a:p>
            <a:pPr lvl="1"/>
            <a:r>
              <a:rPr lang="en-US" sz="1500" dirty="0"/>
              <a:t>Give name and description</a:t>
            </a:r>
          </a:p>
          <a:p>
            <a:pPr lvl="1"/>
            <a:r>
              <a:rPr lang="en-US" sz="1500" dirty="0"/>
              <a:t>Add application</a:t>
            </a:r>
          </a:p>
          <a:p>
            <a:pPr lvl="1"/>
            <a:r>
              <a:rPr lang="en-US" sz="1500" dirty="0"/>
              <a:t>Add Version of the app</a:t>
            </a:r>
          </a:p>
          <a:p>
            <a:r>
              <a:rPr lang="en-US" sz="1500" dirty="0"/>
              <a:t>Create a device in the app and choose right Version</a:t>
            </a:r>
          </a:p>
          <a:p>
            <a:pPr lvl="1"/>
            <a:r>
              <a:rPr lang="en-US" sz="1500" dirty="0"/>
              <a:t>Add meta data if required</a:t>
            </a:r>
          </a:p>
          <a:p>
            <a:pPr lvl="1"/>
            <a:r>
              <a:rPr lang="en-US" sz="1500" dirty="0"/>
              <a:t>Add custom token</a:t>
            </a:r>
          </a:p>
          <a:p>
            <a:r>
              <a:rPr lang="en-US" sz="1500" dirty="0"/>
              <a:t>Connect to device using </a:t>
            </a:r>
            <a:r>
              <a:rPr lang="en-US" sz="1500" dirty="0" err="1"/>
              <a:t>url</a:t>
            </a:r>
            <a:r>
              <a:rPr lang="en-US" sz="1500" dirty="0"/>
              <a:t> and POST request</a:t>
            </a:r>
          </a:p>
          <a:p>
            <a:pPr marL="457200" lvl="1" indent="0">
              <a:buNone/>
            </a:pPr>
            <a:r>
              <a:rPr lang="en-US" sz="1500" dirty="0">
                <a:hlinkClick r:id="rId2"/>
              </a:rPr>
              <a:t>https://connect.cloud.kaaiot.com:443/kp1/</a:t>
            </a:r>
            <a:r>
              <a:rPr lang="en-US" sz="1500" dirty="0">
                <a:highlight>
                  <a:srgbClr val="FFFF00"/>
                </a:highlight>
                <a:hlinkClick r:id="rId2"/>
              </a:rPr>
              <a:t>&lt;app-version-name&gt;</a:t>
            </a:r>
            <a:r>
              <a:rPr lang="en-US" sz="1500" dirty="0">
                <a:hlinkClick r:id="rId2"/>
              </a:rPr>
              <a:t>/epmx/</a:t>
            </a:r>
            <a:r>
              <a:rPr lang="en-US" sz="1500" dirty="0">
                <a:highlight>
                  <a:srgbClr val="FFFF00"/>
                </a:highlight>
                <a:hlinkClick r:id="rId2"/>
              </a:rPr>
              <a:t>&lt;endpoint-token&gt;</a:t>
            </a:r>
            <a:r>
              <a:rPr lang="en-US" sz="1500" dirty="0">
                <a:hlinkClick r:id="rId2"/>
              </a:rPr>
              <a:t>/get</a:t>
            </a:r>
            <a:endParaRPr lang="en-US" sz="1500" dirty="0"/>
          </a:p>
          <a:p>
            <a:r>
              <a:rPr lang="en-US" sz="1500" dirty="0"/>
              <a:t>To send some meta data to </a:t>
            </a:r>
            <a:r>
              <a:rPr lang="en-US" sz="1500" dirty="0" err="1"/>
              <a:t>Kaa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  https://connect.cloud.kaaiot.com:443/kp1/</a:t>
            </a:r>
            <a:r>
              <a:rPr lang="en-US" sz="1500" dirty="0">
                <a:highlight>
                  <a:srgbClr val="FFFF00"/>
                </a:highlight>
              </a:rPr>
              <a:t>&lt;app-version-name&gt;</a:t>
            </a:r>
            <a:r>
              <a:rPr lang="en-US" sz="1500" dirty="0"/>
              <a:t>/epmx/</a:t>
            </a:r>
            <a:r>
              <a:rPr lang="en-US" sz="1500" dirty="0">
                <a:highlight>
                  <a:srgbClr val="FFFF00"/>
                </a:highlight>
              </a:rPr>
              <a:t>&lt;endpoint-token&gt;</a:t>
            </a:r>
            <a:r>
              <a:rPr lang="en-US" sz="1500" dirty="0"/>
              <a:t>/update/keys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10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5452C-59FF-4B18-BAB7-3D9B0192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Send Telemetry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1EFA223-B4E6-41DE-A47E-80B937CE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Time series data</a:t>
            </a:r>
          </a:p>
          <a:p>
            <a:pPr lvl="1" algn="just"/>
            <a:r>
              <a:rPr lang="en-US" b="0" i="0" dirty="0">
                <a:effectLst/>
                <a:latin typeface="Lato" panose="020F0502020204030203" pitchFamily="34" charset="0"/>
              </a:rPr>
              <a:t>Each data point contains a timestamp and one or more named values. A set of value names and their types (numeric, string, </a:t>
            </a:r>
            <a:r>
              <a:rPr lang="en-US" b="0" i="0" dirty="0" err="1"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effectLst/>
                <a:latin typeface="Lato" panose="020F0502020204030203" pitchFamily="34" charset="0"/>
              </a:rPr>
              <a:t>) defines a time series.</a:t>
            </a:r>
          </a:p>
          <a:p>
            <a:pPr lvl="1"/>
            <a:r>
              <a:rPr lang="en-US" dirty="0">
                <a:latin typeface="Lato" panose="020F0502020204030203" pitchFamily="34" charset="0"/>
              </a:rPr>
              <a:t>Enable EPTS feature in device</a:t>
            </a:r>
          </a:p>
          <a:p>
            <a:r>
              <a:rPr lang="en-US" dirty="0"/>
              <a:t>Using HTTP POST for telemetry</a:t>
            </a:r>
          </a:p>
          <a:p>
            <a:pPr lvl="1"/>
            <a:r>
              <a:rPr lang="en-US" dirty="0">
                <a:hlinkClick r:id="rId2"/>
              </a:rPr>
              <a:t>https://connect.cloud.kaaiot.com:443/kp1/&lt;app-version-name&gt;/dcx/&lt;endpoint-token&gt;/json</a:t>
            </a:r>
            <a:endParaRPr lang="en-US" dirty="0"/>
          </a:p>
          <a:p>
            <a:pPr lvl="1"/>
            <a:r>
              <a:rPr lang="en-US" dirty="0"/>
              <a:t>Request Body params - { temp: 24.5, hum: 40}</a:t>
            </a:r>
          </a:p>
        </p:txBody>
      </p:sp>
    </p:spTree>
    <p:extLst>
      <p:ext uri="{BB962C8B-B14F-4D97-AF65-F5344CB8AC3E}">
        <p14:creationId xmlns:p14="http://schemas.microsoft.com/office/powerpoint/2010/main" val="253427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ADDC5-AF69-411A-AC79-1D6DC43E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Send Commands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9859-9C7F-4FEA-8F0C-310F46E5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400"/>
              <a:t>Create a command in Device management</a:t>
            </a:r>
          </a:p>
          <a:p>
            <a:pPr lvl="1"/>
            <a:r>
              <a:rPr lang="en-US" sz="1400"/>
              <a:t>Choose name for the command</a:t>
            </a:r>
          </a:p>
          <a:p>
            <a:pPr lvl="1"/>
            <a:r>
              <a:rPr lang="en-US" sz="1400"/>
              <a:t>Choose time period for which it will be retained</a:t>
            </a:r>
          </a:p>
          <a:p>
            <a:pPr lvl="1"/>
            <a:r>
              <a:rPr lang="en-US" sz="1400"/>
              <a:t>For HTTP clients, they should POLL to get new command</a:t>
            </a:r>
          </a:p>
          <a:p>
            <a:pPr lvl="1"/>
            <a:r>
              <a:rPr lang="en-US" sz="1400"/>
              <a:t>Then send the command result back to </a:t>
            </a:r>
            <a:r>
              <a:rPr lang="en-US" sz="1400" err="1"/>
              <a:t>Kaa</a:t>
            </a:r>
            <a:endParaRPr lang="en-US" sz="1400"/>
          </a:p>
          <a:p>
            <a:r>
              <a:rPr lang="en-US" sz="1400"/>
              <a:t>For HTTP POST at </a:t>
            </a:r>
            <a:r>
              <a:rPr lang="en-US" sz="1400" err="1"/>
              <a:t>url</a:t>
            </a:r>
            <a:endParaRPr lang="en-US" sz="1400"/>
          </a:p>
          <a:p>
            <a:pPr lvl="1"/>
            <a:r>
              <a:rPr lang="it-IT" sz="1400"/>
              <a:t>https://connect.cloud.kaaiot.com:443/kp1/&lt;app-version-name&gt;/cex/&lt;endpoint-token&gt;/command/reboot’ </a:t>
            </a:r>
          </a:p>
          <a:p>
            <a:pPr lvl="1"/>
            <a:r>
              <a:rPr lang="it-IT" sz="1400"/>
              <a:t>This will return &gt;command-ID&gt;</a:t>
            </a:r>
          </a:p>
          <a:p>
            <a:r>
              <a:rPr lang="it-IT" sz="1400"/>
              <a:t>Send the response with proper JSON</a:t>
            </a:r>
          </a:p>
          <a:p>
            <a:pPr lvl="1"/>
            <a:r>
              <a:rPr lang="en-US" sz="1400">
                <a:hlinkClick r:id="rId2"/>
              </a:rPr>
              <a:t>https://connect.cloud.kaaiot.com:443/kp1/&lt;app-version-name&gt;/cex/&lt;endpoint-token&gt;/result/reboot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[{</a:t>
            </a:r>
          </a:p>
          <a:p>
            <a:pPr marL="0" indent="0">
              <a:buNone/>
            </a:pPr>
            <a:r>
              <a:rPr lang="en-US" sz="1400"/>
              <a:t>    "id": &lt;command-ID&gt;,</a:t>
            </a:r>
          </a:p>
          <a:p>
            <a:pPr marL="0" indent="0">
              <a:buNone/>
            </a:pPr>
            <a:r>
              <a:rPr lang="en-US" sz="1400"/>
              <a:t>    "</a:t>
            </a:r>
            <a:r>
              <a:rPr lang="en-US" sz="1400" err="1"/>
              <a:t>statusCode</a:t>
            </a:r>
            <a:r>
              <a:rPr lang="en-US" sz="1400"/>
              <a:t>": 200,</a:t>
            </a:r>
          </a:p>
          <a:p>
            <a:pPr marL="0" indent="0">
              <a:buNone/>
            </a:pPr>
            <a:r>
              <a:rPr lang="en-US" sz="1400"/>
              <a:t>    "</a:t>
            </a:r>
            <a:r>
              <a:rPr lang="en-US" sz="1400" err="1"/>
              <a:t>reasonPhrase</a:t>
            </a:r>
            <a:r>
              <a:rPr lang="en-US" sz="1400"/>
              <a:t>": "OK",</a:t>
            </a:r>
          </a:p>
          <a:p>
            <a:pPr marL="0" indent="0">
              <a:buNone/>
            </a:pPr>
            <a:r>
              <a:rPr lang="en-US" sz="1400"/>
              <a:t>    "payload": "Success"</a:t>
            </a:r>
          </a:p>
          <a:p>
            <a:pPr marL="0" indent="0">
              <a:buNone/>
            </a:pPr>
            <a:r>
              <a:rPr lang="en-US" sz="1400"/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100364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375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Office Theme</vt:lpstr>
      <vt:lpstr>Kaa IoT Platform</vt:lpstr>
      <vt:lpstr>Agenda</vt:lpstr>
      <vt:lpstr>Terms</vt:lpstr>
      <vt:lpstr>Prepare Kaa Applications</vt:lpstr>
      <vt:lpstr>Send Telemetry</vt:lpstr>
      <vt:lpstr>Send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 IoT Platform</dc:title>
  <dc:creator>Kishore, Kaushal</dc:creator>
  <cp:lastModifiedBy>Kishore, Kaushal</cp:lastModifiedBy>
  <cp:revision>1</cp:revision>
  <dcterms:created xsi:type="dcterms:W3CDTF">2022-06-16T08:24:11Z</dcterms:created>
  <dcterms:modified xsi:type="dcterms:W3CDTF">2022-06-16T09:43:00Z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31df75-0a72-42d5-9cc1-0c4dcec1599e_Enabled">
    <vt:lpwstr>true</vt:lpwstr>
  </property>
  <property fmtid="{D5CDD505-2E9C-101B-9397-08002B2CF9AE}" pid="3" name="MSIP_Label_f731df75-0a72-42d5-9cc1-0c4dcec1599e_SetDate">
    <vt:lpwstr>2022-06-16T08:25:26Z</vt:lpwstr>
  </property>
  <property fmtid="{D5CDD505-2E9C-101B-9397-08002B2CF9AE}" pid="4" name="MSIP_Label_f731df75-0a72-42d5-9cc1-0c4dcec1599e_Method">
    <vt:lpwstr>Privileged</vt:lpwstr>
  </property>
  <property fmtid="{D5CDD505-2E9C-101B-9397-08002B2CF9AE}" pid="5" name="MSIP_Label_f731df75-0a72-42d5-9cc1-0c4dcec1599e_Name">
    <vt:lpwstr>f731df75-0a72-42d5-9cc1-0c4dcec1599e</vt:lpwstr>
  </property>
  <property fmtid="{D5CDD505-2E9C-101B-9397-08002B2CF9AE}" pid="6" name="MSIP_Label_f731df75-0a72-42d5-9cc1-0c4dcec1599e_SiteId">
    <vt:lpwstr>2d5eb7e2-d3ee-4bf5-bc62-79d5ae9cd9e1</vt:lpwstr>
  </property>
  <property fmtid="{D5CDD505-2E9C-101B-9397-08002B2CF9AE}" pid="7" name="MSIP_Label_f731df75-0a72-42d5-9cc1-0c4dcec1599e_ActionId">
    <vt:lpwstr>cdc722af-fdb7-4c08-a72b-3c3b6a8d42d7</vt:lpwstr>
  </property>
  <property fmtid="{D5CDD505-2E9C-101B-9397-08002B2CF9AE}" pid="8" name="MSIP_Label_f731df75-0a72-42d5-9cc1-0c4dcec1599e_ContentBits">
    <vt:lpwstr>1</vt:lpwstr>
  </property>
</Properties>
</file>