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NAME:Sharulatha</a:t>
            </a:r>
            <a:r>
              <a:rPr lang="en-US" sz="2400" dirty="0"/>
              <a:t> .K</a:t>
            </a:r>
          </a:p>
          <a:p>
            <a:r>
              <a:rPr lang="en-US" sz="2400" dirty="0"/>
              <a:t>REGISTER NO</a:t>
            </a:r>
            <a:r>
              <a:rPr lang="en-US" sz="2400"/>
              <a:t>:</a:t>
            </a:r>
            <a:r>
              <a:rPr lang="en-US" altLang="en-GB" sz="2400"/>
              <a:t>122202413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</cp:revision>
  <dcterms:created xsi:type="dcterms:W3CDTF">2024-03-29T04:07:22Z</dcterms:created>
  <dcterms:modified xsi:type="dcterms:W3CDTF">2024-09-07T17:27:12Z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