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:SHARULATHA 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:312214493/7D9C914F47D97ED8F7E4A3EDCEC71AC7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76</cp:revision>
  <dcterms:created xsi:type="dcterms:W3CDTF">2024-03-29T15:07:22Z</dcterms:created>
  <dcterms:modified xsi:type="dcterms:W3CDTF">2024-08-31T12:18:14Z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