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C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3517F-8532-43EC-8711-30B4141EB50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5196-34C8-43D5-85CE-935D74900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9949F8-8925-43D6-A808-14A1F4B0F87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2F0C72-E424-4BC6-A604-E8EF91C0A9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9800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</a:rPr>
              <a:t>APP DEVELOPMENT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495800"/>
            <a:ext cx="4953000" cy="15240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6727438348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91000" cy="1985514"/>
          </a:xfrm>
          <a:prstGeom prst="rect">
            <a:avLst/>
          </a:prstGeom>
        </p:spPr>
      </p:pic>
      <p:pic>
        <p:nvPicPr>
          <p:cNvPr id="5" name="Picture 4" descr="16727438348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5021944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727562138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45331"/>
            <a:ext cx="4343400" cy="3393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8006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R.MADHUMITHA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K.SHARUBINI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IST BSC COMPUTER SCIENCE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SHRIMATHI INDRA GANDHI COLLEGE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990600"/>
            <a:ext cx="638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 CAN CREATE A NEW APP</a:t>
            </a:r>
            <a:endParaRPr lang="en-US" sz="3200" b="1" dirty="0"/>
          </a:p>
        </p:txBody>
      </p:sp>
      <p:pic>
        <p:nvPicPr>
          <p:cNvPr id="10" name="Picture 9" descr="16727481833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191000" cy="3606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8400" y="53340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HOME SECURE APP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i="1" dirty="0" smtClean="0"/>
              <a:t>HOME  SECURITY SYSTEM</a:t>
            </a:r>
          </a:p>
          <a:p>
            <a:pPr lvl="1"/>
            <a:endParaRPr lang="en-US" sz="3200" b="1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08085" y="2025978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2209800"/>
            <a:ext cx="75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home security system is a group of physical electronic  </a:t>
            </a:r>
          </a:p>
          <a:p>
            <a:r>
              <a:rPr lang="en-US" sz="2400" dirty="0" smtClean="0"/>
              <a:t>Components  that all work together to protect a home.</a:t>
            </a:r>
          </a:p>
          <a:p>
            <a:r>
              <a:rPr lang="en-US" sz="2400" dirty="0" smtClean="0"/>
              <a:t>The best home security system offer extensive security</a:t>
            </a:r>
          </a:p>
          <a:p>
            <a:r>
              <a:rPr lang="en-US" sz="2400" dirty="0" smtClean="0"/>
              <a:t>Service that may allow you to feel safer and more </a:t>
            </a:r>
          </a:p>
          <a:p>
            <a:r>
              <a:rPr lang="en-US" sz="2400" dirty="0" smtClean="0"/>
              <a:t>Protected in our home.</a:t>
            </a:r>
            <a:endParaRPr lang="en-US" sz="2400" dirty="0"/>
          </a:p>
        </p:txBody>
      </p:sp>
      <p:pic>
        <p:nvPicPr>
          <p:cNvPr id="9" name="Picture 8" descr="16727482905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343400"/>
            <a:ext cx="1790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727512476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762000"/>
            <a:ext cx="3086100" cy="586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5400" y="1676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devices called video multiplexers and digital video recorders (DVRS) or used integrate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isuals from multi video cameras 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 a single screen.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727522526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200"/>
            <a:ext cx="3965011" cy="556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1447800"/>
            <a:ext cx="327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easily control our home</a:t>
            </a:r>
          </a:p>
          <a:p>
            <a:r>
              <a:rPr lang="en-US" sz="2800" dirty="0" smtClean="0"/>
              <a:t>Temperature using a smart phone by this home secure app</a:t>
            </a:r>
          </a:p>
          <a:p>
            <a:endParaRPr lang="en-US" sz="2800" dirty="0"/>
          </a:p>
          <a:p>
            <a:r>
              <a:rPr lang="en-US" sz="2800" dirty="0" smtClean="0"/>
              <a:t>Control thermostats inside your home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295400"/>
            <a:ext cx="418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MOBILE MATTERS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20980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the locks on your house.</a:t>
            </a:r>
          </a:p>
          <a:p>
            <a:endParaRPr lang="en-US" b="1" dirty="0"/>
          </a:p>
          <a:p>
            <a:r>
              <a:rPr lang="en-US" b="1" dirty="0" smtClean="0"/>
              <a:t>Get instant alerts and notification when you’re away</a:t>
            </a:r>
          </a:p>
          <a:p>
            <a:r>
              <a:rPr lang="en-US" b="1" dirty="0"/>
              <a:t>f</a:t>
            </a:r>
            <a:r>
              <a:rPr lang="en-US" b="1" dirty="0" smtClean="0"/>
              <a:t>rom home.</a:t>
            </a:r>
          </a:p>
          <a:p>
            <a:endParaRPr lang="en-US" b="1" dirty="0"/>
          </a:p>
          <a:p>
            <a:r>
              <a:rPr lang="en-US" b="1" dirty="0" smtClean="0"/>
              <a:t>Watch CCTV video when you’re not home.</a:t>
            </a:r>
          </a:p>
          <a:p>
            <a:endParaRPr lang="en-US" b="1" dirty="0"/>
          </a:p>
          <a:p>
            <a:r>
              <a:rPr lang="en-US" b="1" dirty="0" smtClean="0"/>
              <a:t>Open and close the garage doors.</a:t>
            </a:r>
          </a:p>
          <a:p>
            <a:endParaRPr lang="en-US" b="1" dirty="0"/>
          </a:p>
          <a:p>
            <a:r>
              <a:rPr lang="en-US" b="1" dirty="0" smtClean="0"/>
              <a:t>Control lights.</a:t>
            </a:r>
          </a:p>
        </p:txBody>
      </p:sp>
      <p:sp>
        <p:nvSpPr>
          <p:cNvPr id="18" name="Right Arrow 17"/>
          <p:cNvSpPr/>
          <p:nvPr/>
        </p:nvSpPr>
        <p:spPr>
          <a:xfrm flipV="1">
            <a:off x="1752600" y="2362200"/>
            <a:ext cx="5212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752600" y="2895600"/>
            <a:ext cx="5212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752600" y="3886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752600" y="4495800"/>
            <a:ext cx="445008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V="1">
            <a:off x="1752600" y="5029200"/>
            <a:ext cx="4450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727512476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3086100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1371600"/>
            <a:ext cx="280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MOTION SENSOR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133600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Motion sensors should be placed </a:t>
            </a:r>
          </a:p>
          <a:p>
            <a:r>
              <a:rPr lang="en-US" sz="2000" b="1" dirty="0" smtClean="0"/>
              <a:t>In a main entryway or hallway </a:t>
            </a:r>
          </a:p>
          <a:p>
            <a:r>
              <a:rPr lang="en-US" sz="2000" b="1" dirty="0"/>
              <a:t>o</a:t>
            </a:r>
            <a:r>
              <a:rPr lang="en-US" sz="2000" b="1" dirty="0" smtClean="0"/>
              <a:t>n the ground floor of a home so that they can detect motion and alert us when our system is</a:t>
            </a:r>
          </a:p>
          <a:p>
            <a:r>
              <a:rPr lang="en-US" sz="2000" b="1" dirty="0"/>
              <a:t>a</a:t>
            </a:r>
            <a:r>
              <a:rPr lang="en-US" sz="2000" b="1" dirty="0" smtClean="0"/>
              <a:t>rmed.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727481833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533400"/>
            <a:ext cx="4953000" cy="3611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057400"/>
            <a:ext cx="1538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Keypad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819400"/>
            <a:ext cx="3403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arm are disarms, security</a:t>
            </a:r>
          </a:p>
          <a:p>
            <a:r>
              <a:rPr lang="en-US" sz="2000" b="1" dirty="0"/>
              <a:t>s</a:t>
            </a:r>
            <a:r>
              <a:rPr lang="en-US" sz="2000" b="1" dirty="0" smtClean="0"/>
              <a:t>ystems commonly  required </a:t>
            </a:r>
          </a:p>
          <a:p>
            <a:r>
              <a:rPr lang="en-US" sz="2000" b="1" dirty="0"/>
              <a:t>a</a:t>
            </a:r>
            <a:r>
              <a:rPr lang="en-US" sz="2000" b="1" dirty="0" smtClean="0"/>
              <a:t> code, which we enter on </a:t>
            </a:r>
          </a:p>
          <a:p>
            <a:r>
              <a:rPr lang="en-US" sz="2000" b="1" dirty="0"/>
              <a:t>a</a:t>
            </a:r>
            <a:r>
              <a:rPr lang="en-US" sz="2000" b="1" dirty="0" smtClean="0"/>
              <a:t> keypad that’s mounted 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o the wall or placed on a flat</a:t>
            </a:r>
          </a:p>
          <a:p>
            <a:r>
              <a:rPr lang="en-US" sz="2000" b="1" dirty="0" smtClean="0"/>
              <a:t>Surface.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72742967449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791200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5791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main purpose of a home security system is to keep our</a:t>
            </a:r>
          </a:p>
          <a:p>
            <a:r>
              <a:rPr lang="en-US" b="1" dirty="0" smtClean="0"/>
              <a:t>Property and the people inside it safer.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246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APP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HACKTHON</dc:title>
  <dc:creator>Baskar 220</dc:creator>
  <cp:lastModifiedBy>Baskar 220</cp:lastModifiedBy>
  <cp:revision>24</cp:revision>
  <dcterms:created xsi:type="dcterms:W3CDTF">2023-01-03T11:10:08Z</dcterms:created>
  <dcterms:modified xsi:type="dcterms:W3CDTF">2023-01-03T15:51:14Z</dcterms:modified>
</cp:coreProperties>
</file>