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US" sz="2400" i="1" dirty="0" err="1"/>
              <a:t>Sharumathi.B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astvu346m24399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A9ECCE-F0E6-B5A3-EC0C-0DF9F34D4EC7}"/>
              </a:ext>
            </a:extLst>
          </p:cNvPr>
          <p:cNvSpPr/>
          <p:nvPr/>
        </p:nvSpPr>
        <p:spPr>
          <a:xfrm>
            <a:off x="5847710" y="29855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45379-399F-2781-98A8-1F486AA0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17" y="2396021"/>
            <a:ext cx="1894711" cy="4210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A7666-E632-DDEF-33E5-9B02898FA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60" y="1385483"/>
            <a:ext cx="2150270" cy="46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B6-CD0B-A249-83F9-B4DB406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CONCLUSION</a:t>
            </a:r>
            <a:r>
              <a:rPr lang="en-US" i="1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FEDF-A970-935E-A3C9-5F3FF4BEC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78281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Finally, I finished my digital portfolio project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My project is perfectly  good and awesome.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link :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Sharumathi B</cp:lastModifiedBy>
  <cp:revision>6</cp:revision>
  <dcterms:created xsi:type="dcterms:W3CDTF">2025-09-06T03:06:45Z</dcterms:created>
  <dcterms:modified xsi:type="dcterms:W3CDTF">2025-09-08T05:18:04Z</dcterms:modified>
</cp:coreProperties>
</file>