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4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Mu9UBNkSS5TLuhaVqrPIo3Xp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0" autoAdjust="0"/>
  </p:normalViewPr>
  <p:slideViewPr>
    <p:cSldViewPr snapToGrid="0">
      <p:cViewPr varScale="1">
        <p:scale>
          <a:sx n="64" d="100"/>
          <a:sy n="6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925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850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3dff36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203dff36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481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974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ae87607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3ae87607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61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782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858844"/>
            <a:ext cx="91440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5000" dirty="0"/>
              <a:t>Format Task 5 VIX Data Engineer</a:t>
            </a:r>
            <a:endParaRPr sz="50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524000" y="3863494"/>
            <a:ext cx="91440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3000" dirty="0"/>
              <a:t>Nama Peserta </a:t>
            </a:r>
            <a:r>
              <a:rPr lang="en-US" sz="3000" dirty="0" smtClean="0"/>
              <a:t>: Adam Pamungkas </a:t>
            </a:r>
            <a:endParaRPr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03dff368f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Note</a:t>
            </a:r>
            <a:endParaRPr b="1"/>
          </a:p>
        </p:txBody>
      </p:sp>
      <p:sp>
        <p:nvSpPr>
          <p:cNvPr id="91" name="Google Shape;91;g1203dff368f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Pada task ini, kalian ditugaskan untuk membentuk sebuah Insight Presentation, salah satu tanggung jawab yang akan kalian lakukan saat menjadi seorang role Data Engineer.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Insight Presentation yang kalian bentuk harus memiliki sedikitnya 4 slide yaitu : </a:t>
            </a:r>
            <a:r>
              <a:rPr lang="en-US" sz="2000" b="1"/>
              <a:t>Business objective, Eksplorasi Data, Insight Visualization, </a:t>
            </a:r>
            <a:r>
              <a:rPr lang="en-US" sz="2000"/>
              <a:t>dan </a:t>
            </a:r>
            <a:r>
              <a:rPr lang="en-US" sz="2000" b="1"/>
              <a:t>Kesimpulan dan Saran.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Kalian akan dinilai berdasarkan Kesimpulan dan Saran dan data yang kalian olah untuk mendukung kesimpulan dan saran yang kalian bentuk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838200" y="585449"/>
            <a:ext cx="444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Objective: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838200" y="1231949"/>
            <a:ext cx="110592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indent="-514350"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id-ID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Melakukan </a:t>
            </a:r>
            <a:r>
              <a:rPr lang="id-ID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segmentasi customer berdasarkan umur, jenis kelamin, </a:t>
            </a:r>
            <a:r>
              <a:rPr lang="id-ID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pendidikan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id-ID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status pernikahan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dan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penghasilan</a:t>
            </a:r>
            <a:r>
              <a:rPr lang="en-US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sv-SE" sz="2800" dirty="0" smtClean="0"/>
              <a:t>untuk </a:t>
            </a:r>
            <a:r>
              <a:rPr lang="sv-SE" sz="2800" dirty="0"/>
              <a:t>menentukan segmentasi pasar yang tepat untuk menawarkan produk atau layanan bank</a:t>
            </a:r>
            <a:endParaRPr lang="en-US" sz="28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3;g13ae8760710_0_0"/>
          <p:cNvSpPr txBox="1"/>
          <p:nvPr/>
        </p:nvSpPr>
        <p:spPr>
          <a:xfrm>
            <a:off x="0" y="0"/>
            <a:ext cx="368283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6" name="Google Shape;103;g13ae8760710_0_0"/>
          <p:cNvSpPr txBox="1"/>
          <p:nvPr/>
        </p:nvSpPr>
        <p:spPr>
          <a:xfrm>
            <a:off x="0" y="646290"/>
            <a:ext cx="62359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CTE agar lebih </a:t>
            </a:r>
            <a:r>
              <a:rPr lang="en-US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menghemat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waktu</a:t>
            </a:r>
            <a:endParaRPr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828" t="15519" r="50697" b="34426"/>
          <a:stretch/>
        </p:blipFill>
        <p:spPr>
          <a:xfrm>
            <a:off x="0" y="1046359"/>
            <a:ext cx="9428813" cy="571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1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ae8760710_0_0"/>
          <p:cNvSpPr txBox="1"/>
          <p:nvPr/>
        </p:nvSpPr>
        <p:spPr>
          <a:xfrm>
            <a:off x="584200" y="629300"/>
            <a:ext cx="419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Eksplorasi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:</a:t>
            </a:r>
            <a:endParaRPr dirty="0"/>
          </a:p>
        </p:txBody>
      </p:sp>
      <p:sp>
        <p:nvSpPr>
          <p:cNvPr id="104" name="Google Shape;104;g13ae8760710_0_0"/>
          <p:cNvSpPr txBox="1"/>
          <p:nvPr/>
        </p:nvSpPr>
        <p:spPr>
          <a:xfrm>
            <a:off x="675639" y="1299072"/>
            <a:ext cx="340168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id-ID" sz="1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segmentasi customer berdasarkan umur, jenis kelamin, pendidikan, status pernikahan</a:t>
            </a:r>
            <a:endParaRPr dirty="0"/>
          </a:p>
        </p:txBody>
      </p:sp>
      <p:sp>
        <p:nvSpPr>
          <p:cNvPr id="105" name="Google Shape;105;g13ae8760710_0_0"/>
          <p:cNvSpPr txBox="1"/>
          <p:nvPr/>
        </p:nvSpPr>
        <p:spPr>
          <a:xfrm>
            <a:off x="584200" y="2553971"/>
            <a:ext cx="41925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dirty="0"/>
              <a:t>select </a:t>
            </a:r>
            <a:r>
              <a:rPr lang="en-US" sz="2000" dirty="0" err="1"/>
              <a:t>CLIENTNUM,idstatus</a:t>
            </a:r>
            <a:r>
              <a:rPr lang="en-US" sz="2000" dirty="0"/>
              <a:t>, </a:t>
            </a:r>
            <a:r>
              <a:rPr lang="en-US" sz="2000" dirty="0" err="1"/>
              <a:t>Customer_Age</a:t>
            </a:r>
            <a:r>
              <a:rPr lang="en-US" sz="2000" dirty="0"/>
              <a:t>, Gender, </a:t>
            </a:r>
            <a:r>
              <a:rPr lang="en-US" sz="2000" dirty="0" err="1"/>
              <a:t>Educationid</a:t>
            </a:r>
            <a:r>
              <a:rPr lang="en-US" sz="2000" dirty="0"/>
              <a:t>, </a:t>
            </a:r>
            <a:r>
              <a:rPr lang="en-US" sz="2000" dirty="0" err="1"/>
              <a:t>Maritalid</a:t>
            </a:r>
            <a:r>
              <a:rPr lang="en-US" sz="2000" dirty="0"/>
              <a:t>, </a:t>
            </a:r>
            <a:r>
              <a:rPr lang="en-US" sz="2000" dirty="0" err="1"/>
              <a:t>Income_Category</a:t>
            </a:r>
            <a:r>
              <a:rPr lang="en-US" sz="2000" dirty="0"/>
              <a:t> from #</a:t>
            </a:r>
            <a:r>
              <a:rPr lang="en-US" sz="2000" dirty="0" err="1"/>
              <a:t>data_customer_fix</a:t>
            </a:r>
            <a:endParaRPr lang="en-US" sz="2000" dirty="0"/>
          </a:p>
        </p:txBody>
      </p:sp>
      <p:sp>
        <p:nvSpPr>
          <p:cNvPr id="108" name="Google Shape;108;g13ae8760710_0_0"/>
          <p:cNvSpPr txBox="1"/>
          <p:nvPr/>
        </p:nvSpPr>
        <p:spPr>
          <a:xfrm>
            <a:off x="584190" y="2184676"/>
            <a:ext cx="338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: 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074" t="25574" r="51434" b="13661"/>
          <a:stretch/>
        </p:blipFill>
        <p:spPr>
          <a:xfrm>
            <a:off x="5111645" y="629300"/>
            <a:ext cx="6505732" cy="4888092"/>
          </a:xfrm>
          <a:prstGeom prst="rect">
            <a:avLst/>
          </a:prstGeom>
        </p:spPr>
      </p:pic>
      <p:sp>
        <p:nvSpPr>
          <p:cNvPr id="11" name="Google Shape;105;g13ae8760710_0_0"/>
          <p:cNvSpPr txBox="1"/>
          <p:nvPr/>
        </p:nvSpPr>
        <p:spPr>
          <a:xfrm>
            <a:off x="584200" y="4292971"/>
            <a:ext cx="4192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dirty="0" err="1" smtClean="0"/>
              <a:t>Penjelasan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r>
              <a:rPr lang="en-US" sz="1800" dirty="0" smtClean="0"/>
              <a:t>#</a:t>
            </a:r>
            <a:r>
              <a:rPr lang="en-US" sz="1800" dirty="0" err="1" smtClean="0"/>
              <a:t>data_customer_fix</a:t>
            </a:r>
            <a:r>
              <a:rPr lang="en-US" sz="1800" dirty="0" smtClean="0"/>
              <a:t> adalah CTE yang </a:t>
            </a:r>
            <a:r>
              <a:rPr lang="en-US" sz="1800" dirty="0" err="1" smtClean="0"/>
              <a:t>dibuat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memudahkan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mengambil</a:t>
            </a:r>
            <a:r>
              <a:rPr lang="en-US" sz="1800" dirty="0" smtClean="0"/>
              <a:t> data yang sudah di </a:t>
            </a:r>
            <a:r>
              <a:rPr lang="en-US" sz="1800" dirty="0" err="1" smtClean="0"/>
              <a:t>gabungkan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5" y="297657"/>
            <a:ext cx="5306517" cy="901556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ts val="3600"/>
            </a:pPr>
            <a:r>
              <a:rPr lang="en-US" b="1" dirty="0"/>
              <a:t>INSIGHT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34" y="297657"/>
            <a:ext cx="6116612" cy="992526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1800" dirty="0" smtClean="0"/>
              <a:t>Dari </a:t>
            </a:r>
            <a:r>
              <a:rPr lang="en-US" sz="1800" dirty="0" err="1" smtClean="0"/>
              <a:t>grafik</a:t>
            </a:r>
            <a:r>
              <a:rPr lang="en-US" sz="1800" dirty="0" smtClean="0"/>
              <a:t> </a:t>
            </a:r>
            <a:r>
              <a:rPr lang="en-US" sz="1800" dirty="0" err="1" smtClean="0"/>
              <a:t>dibawah</a:t>
            </a:r>
            <a:r>
              <a:rPr lang="en-US" sz="1800" dirty="0" smtClean="0"/>
              <a:t> data </a:t>
            </a:r>
            <a:r>
              <a:rPr lang="en-US" sz="1800" dirty="0" err="1" smtClean="0"/>
              <a:t>perempuan</a:t>
            </a:r>
            <a:r>
              <a:rPr lang="en-US" sz="1800" dirty="0" smtClean="0"/>
              <a:t> lebih </a:t>
            </a:r>
            <a:r>
              <a:rPr lang="en-US" sz="1800" dirty="0" err="1" smtClean="0"/>
              <a:t>banyak</a:t>
            </a:r>
            <a:r>
              <a:rPr lang="en-US" sz="1800" dirty="0" smtClean="0"/>
              <a:t> </a:t>
            </a:r>
            <a:r>
              <a:rPr lang="en-US" sz="1800" dirty="0" err="1" smtClean="0"/>
              <a:t>dibandingkan</a:t>
            </a:r>
            <a:r>
              <a:rPr lang="en-US" sz="1800" dirty="0" smtClean="0"/>
              <a:t> </a:t>
            </a:r>
            <a:r>
              <a:rPr lang="en-US" sz="1800" dirty="0" err="1" smtClean="0"/>
              <a:t>laki-laki</a:t>
            </a:r>
            <a:r>
              <a:rPr lang="en-US" sz="1800" dirty="0" smtClean="0"/>
              <a:t>.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</a:t>
            </a:r>
            <a:r>
              <a:rPr lang="en-US" sz="1800" dirty="0" err="1" smtClean="0"/>
              <a:t>terbanyak</a:t>
            </a:r>
            <a:r>
              <a:rPr lang="en-US" sz="1800" dirty="0" smtClean="0"/>
              <a:t> adalah </a:t>
            </a:r>
            <a:r>
              <a:rPr lang="en-US" sz="1800" dirty="0" err="1" smtClean="0"/>
              <a:t>pengguna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berpenghasilan</a:t>
            </a:r>
            <a:r>
              <a:rPr lang="en-US" sz="1800" dirty="0" smtClean="0"/>
              <a:t> </a:t>
            </a:r>
            <a:r>
              <a:rPr lang="en-US" sz="1800" dirty="0" err="1" smtClean="0"/>
              <a:t>dibawah</a:t>
            </a:r>
            <a:r>
              <a:rPr lang="en-US" sz="1800" dirty="0" smtClean="0"/>
              <a:t> 40k </a:t>
            </a:r>
            <a:r>
              <a:rPr lang="en-US" sz="1800" dirty="0" err="1" smtClean="0"/>
              <a:t>dan</a:t>
            </a:r>
            <a:r>
              <a:rPr lang="en-US" sz="1800" dirty="0" smtClean="0"/>
              <a:t> telah lulus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pendidikan</a:t>
            </a:r>
            <a:endParaRPr lang="id-ID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2992" t="27978" r="1270" b="15410"/>
          <a:stretch/>
        </p:blipFill>
        <p:spPr>
          <a:xfrm>
            <a:off x="0" y="1731818"/>
            <a:ext cx="12192000" cy="5126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647" t="64263" r="79222" b="25682"/>
          <a:stretch/>
        </p:blipFill>
        <p:spPr>
          <a:xfrm>
            <a:off x="10902847" y="267751"/>
            <a:ext cx="1289153" cy="10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4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13080" y="679396"/>
            <a:ext cx="4769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Kesimpulan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Solusi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513080" y="1441392"/>
            <a:ext cx="113232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tingkat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bunga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tinggi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merupakan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faktor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paling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membuat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menunggak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pembayaran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sv-SE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Dengan adanya data ini </a:t>
            </a:r>
            <a:r>
              <a:rPr lang="sv-SE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diharapkan dapat </a:t>
            </a:r>
            <a:r>
              <a:rPr lang="sv-SE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melakukan:</a:t>
            </a:r>
          </a:p>
          <a:p>
            <a:pPr marL="4572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Penyediaan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d-ID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produk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atau layanan yang sesuai dengan profil dan perilaku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pelanggan.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Menawarkan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program loyalitas atau promosi khusus untuk meningkatkan loyalitas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pelanggan.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id-ID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Menyediakan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fasilitas kredit dengan tingkat bunga yang sesuai dengan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tingkat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id-ID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risiko </a:t>
            </a:r>
            <a:r>
              <a:rPr lang="id-ID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pelanggan</a:t>
            </a:r>
            <a:endParaRPr lang="en-US" sz="2400" dirty="0" smtClean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457200" lvl="3" indent="-457200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sv-SE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menawarkan </a:t>
            </a:r>
            <a:r>
              <a:rPr lang="sv-SE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produk atau </a:t>
            </a:r>
            <a:r>
              <a:rPr lang="sv-SE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layanan agar customer tetap menggunakan produk yang sama.</a:t>
            </a:r>
            <a:endParaRPr lang="sv-SE" sz="24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lvl="1"/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275</Words>
  <Application>Microsoft Office PowerPoint</Application>
  <PresentationFormat>Widescreen</PresentationFormat>
  <Paragraphs>26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Format Task 5 VIX Data Engineer</vt:lpstr>
      <vt:lpstr>Note</vt:lpstr>
      <vt:lpstr>PowerPoint Presentation</vt:lpstr>
      <vt:lpstr>PowerPoint Presentation</vt:lpstr>
      <vt:lpstr>PowerPoint Presentation</vt:lpstr>
      <vt:lpstr>INSIGHT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Task 5 VIX Data Engineer</dc:title>
  <dc:creator>Ramdhan Nur Cahyadi</dc:creator>
  <cp:lastModifiedBy>Microsoft account</cp:lastModifiedBy>
  <cp:revision>11</cp:revision>
  <dcterms:created xsi:type="dcterms:W3CDTF">2022-06-25T12:16:53Z</dcterms:created>
  <dcterms:modified xsi:type="dcterms:W3CDTF">2023-01-29T07:22:27Z</dcterms:modified>
</cp:coreProperties>
</file>