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ebit_card_customer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6BEF7CA1-F629-4672-A158-D176577CA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debit_card_customer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FF06AEDF-2FF5-4124-BD9B-4548611B1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1/30/2023 9:12:10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">
            <a:extLst>
              <a:ext uri="{FF2B5EF4-FFF2-40B4-BE49-F238E27FC236}">
                <a16:creationId xmlns:a16="http://schemas.microsoft.com/office/drawing/2014/main" xmlns="" id="{45EEB44D-4A25-4AAD-9DE3-A8F3CDF17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7"/>
          <a:stretch/>
        </p:blipFill>
        <p:spPr>
          <a:xfrm>
            <a:off x="4884421" y="1417472"/>
            <a:ext cx="10347286" cy="29665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1514" y="1417472"/>
            <a:ext cx="3522785" cy="2657035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accent4"/>
                </a:solidFill>
              </a:rPr>
              <a:t>dari</a:t>
            </a:r>
            <a:r>
              <a:rPr lang="en-US" sz="1800" dirty="0" smtClean="0">
                <a:solidFill>
                  <a:schemeClr val="accent4"/>
                </a:solidFill>
              </a:rPr>
              <a:t> customer yang </a:t>
            </a:r>
            <a:r>
              <a:rPr lang="en-US" sz="1800" dirty="0" err="1" smtClean="0">
                <a:solidFill>
                  <a:schemeClr val="accent4"/>
                </a:solidFill>
              </a:rPr>
              <a:t>akan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memilih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untuk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berhenti</a:t>
            </a:r>
            <a:r>
              <a:rPr lang="en-US" sz="1800" dirty="0" smtClean="0">
                <a:solidFill>
                  <a:schemeClr val="accent4"/>
                </a:solidFill>
              </a:rPr>
              <a:t> merupakan </a:t>
            </a:r>
            <a:r>
              <a:rPr lang="en-US" sz="1800" dirty="0" err="1" smtClean="0">
                <a:solidFill>
                  <a:schemeClr val="accent4"/>
                </a:solidFill>
              </a:rPr>
              <a:t>laki-laki</a:t>
            </a:r>
            <a:r>
              <a:rPr lang="en-US" sz="1800" dirty="0" smtClean="0">
                <a:solidFill>
                  <a:schemeClr val="accent4"/>
                </a:solidFill>
              </a:rPr>
              <a:t> yang </a:t>
            </a:r>
            <a:r>
              <a:rPr lang="en-US" sz="1800" dirty="0" err="1" smtClean="0">
                <a:solidFill>
                  <a:schemeClr val="accent4"/>
                </a:solidFill>
              </a:rPr>
              <a:t>berusia</a:t>
            </a:r>
            <a:r>
              <a:rPr lang="en-US" sz="1800" dirty="0" smtClean="0">
                <a:solidFill>
                  <a:schemeClr val="accent4"/>
                </a:solidFill>
              </a:rPr>
              <a:t> 43 </a:t>
            </a:r>
            <a:r>
              <a:rPr lang="en-US" sz="1800" dirty="0" err="1" smtClean="0">
                <a:solidFill>
                  <a:schemeClr val="accent4"/>
                </a:solidFill>
              </a:rPr>
              <a:t>tahun</a:t>
            </a:r>
            <a:endParaRPr lang="id-ID" sz="32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114" y="2238157"/>
            <a:ext cx="1561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43%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e">
            <a:extLst>
              <a:ext uri="{FF2B5EF4-FFF2-40B4-BE49-F238E27FC236}">
                <a16:creationId xmlns:a16="http://schemas.microsoft.com/office/drawing/2014/main" xmlns="" id="{A9114856-E08E-4C00-B6FF-5DCA9C393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40" y="1439953"/>
            <a:ext cx="7551179" cy="3627733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1540855" y="2423248"/>
            <a:ext cx="3522785" cy="82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solidFill>
                  <a:schemeClr val="accent4"/>
                </a:solidFill>
              </a:rPr>
              <a:t>dari</a:t>
            </a:r>
            <a:r>
              <a:rPr lang="en-US" sz="1800" dirty="0" smtClean="0">
                <a:solidFill>
                  <a:schemeClr val="accent4"/>
                </a:solidFill>
              </a:rPr>
              <a:t> customer yang </a:t>
            </a:r>
            <a:r>
              <a:rPr lang="en-US" sz="1800" dirty="0" err="1" smtClean="0">
                <a:solidFill>
                  <a:schemeClr val="accent4"/>
                </a:solidFill>
              </a:rPr>
              <a:t>akan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memilih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untuk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berhenti</a:t>
            </a:r>
            <a:r>
              <a:rPr lang="en-US" sz="1800" dirty="0" smtClean="0">
                <a:solidFill>
                  <a:schemeClr val="accent4"/>
                </a:solidFill>
              </a:rPr>
              <a:t> merupakan </a:t>
            </a:r>
            <a:r>
              <a:rPr lang="en-US" sz="1800" dirty="0" err="1" smtClean="0">
                <a:solidFill>
                  <a:schemeClr val="accent4"/>
                </a:solidFill>
              </a:rPr>
              <a:t>perempuan</a:t>
            </a:r>
            <a:r>
              <a:rPr lang="en-US" sz="1800" dirty="0" smtClean="0">
                <a:solidFill>
                  <a:schemeClr val="accent4"/>
                </a:solidFill>
              </a:rPr>
              <a:t> yang </a:t>
            </a:r>
            <a:r>
              <a:rPr lang="en-US" sz="1800" dirty="0" err="1" smtClean="0">
                <a:solidFill>
                  <a:schemeClr val="accent4"/>
                </a:solidFill>
              </a:rPr>
              <a:t>berusia</a:t>
            </a:r>
            <a:r>
              <a:rPr lang="en-US" sz="1800" dirty="0" smtClean="0">
                <a:solidFill>
                  <a:schemeClr val="accent4"/>
                </a:solidFill>
              </a:rPr>
              <a:t> 44 </a:t>
            </a:r>
            <a:r>
              <a:rPr lang="en-US" sz="1800" dirty="0" err="1" smtClean="0">
                <a:solidFill>
                  <a:schemeClr val="accent4"/>
                </a:solidFill>
              </a:rPr>
              <a:t>tahun</a:t>
            </a:r>
            <a:endParaRPr lang="id-ID" sz="32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114" y="2325759"/>
            <a:ext cx="1561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57%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1">
            <a:extLst>
              <a:ext uri="{FF2B5EF4-FFF2-40B4-BE49-F238E27FC236}">
                <a16:creationId xmlns:a16="http://schemas.microsoft.com/office/drawing/2014/main" xmlns="" id="{6838591A-9604-4F7F-B46B-37AA48B82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0" t="23780" r="38405" b="13219"/>
          <a:stretch/>
        </p:blipFill>
        <p:spPr>
          <a:xfrm>
            <a:off x="7183901" y="1085082"/>
            <a:ext cx="4811150" cy="3975317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1850345" y="2564909"/>
            <a:ext cx="3522785" cy="8206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solidFill>
                  <a:schemeClr val="accent4"/>
                </a:solidFill>
              </a:rPr>
              <a:t>dari</a:t>
            </a:r>
            <a:r>
              <a:rPr lang="en-US" sz="1800" dirty="0" smtClean="0">
                <a:solidFill>
                  <a:schemeClr val="accent4"/>
                </a:solidFill>
              </a:rPr>
              <a:t> customer yang </a:t>
            </a:r>
            <a:r>
              <a:rPr lang="en-US" sz="1800" dirty="0" err="1" smtClean="0">
                <a:solidFill>
                  <a:schemeClr val="accent4"/>
                </a:solidFill>
              </a:rPr>
              <a:t>akan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memilih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untuk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berhenti</a:t>
            </a:r>
            <a:r>
              <a:rPr lang="en-US" sz="1800" dirty="0" smtClean="0">
                <a:solidFill>
                  <a:schemeClr val="accent4"/>
                </a:solidFill>
              </a:rPr>
              <a:t> merupakan customer yang </a:t>
            </a:r>
            <a:r>
              <a:rPr lang="en-US" sz="1800" dirty="0" err="1" smtClean="0">
                <a:solidFill>
                  <a:schemeClr val="accent4"/>
                </a:solidFill>
              </a:rPr>
              <a:t>berpenghasilan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kurang</a:t>
            </a:r>
            <a:r>
              <a:rPr lang="en-US" sz="1800" dirty="0" smtClean="0">
                <a:solidFill>
                  <a:schemeClr val="accent4"/>
                </a:solidFill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</a:rPr>
              <a:t>dari</a:t>
            </a:r>
            <a:r>
              <a:rPr lang="en-US" sz="1800" dirty="0" smtClean="0">
                <a:solidFill>
                  <a:schemeClr val="accent4"/>
                </a:solidFill>
              </a:rPr>
              <a:t> 40k</a:t>
            </a:r>
            <a:endParaRPr lang="id-ID" sz="32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43" y="2467422"/>
            <a:ext cx="1561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3</a:t>
            </a:r>
            <a:r>
              <a:rPr lang="en-US" sz="6000" dirty="0" smtClean="0">
                <a:solidFill>
                  <a:schemeClr val="accent4"/>
                </a:solidFill>
              </a:rPr>
              <a:t>7%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debit_card_customer</vt:lpstr>
      <vt:lpstr>dari customer yang akan memilih untuk berhenti merupakan laki-laki yang berusia 43 tahun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debit_card_customer</dc:title>
  <dc:creator>muhamad fajrin akbar</dc:creator>
  <cp:lastModifiedBy>Microsoft account</cp:lastModifiedBy>
  <cp:revision>2</cp:revision>
  <dcterms:created xsi:type="dcterms:W3CDTF">2023-01-30T09:12:10Z</dcterms:created>
  <dcterms:modified xsi:type="dcterms:W3CDTF">2023-01-30T09:31:26Z</dcterms:modified>
</cp:coreProperties>
</file>