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latin typeface="Arial Black" panose="020B0A04020102020204" charset="0"/>
                <a:cs typeface="Arial Black" panose="020B0A04020102020204" charset="0"/>
              </a:rPr>
              <a:t>OPEN CV PROJECT</a:t>
            </a:r>
            <a:br>
              <a:rPr lang="en-IN" altLang="en-US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  <a:t>Virtual Paint</a:t>
            </a:r>
            <a:endParaRPr lang="en-IN" altLang="en-US" sz="4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63800"/>
          </a:xfrm>
        </p:spPr>
        <p:txBody>
          <a:bodyPr/>
          <a:lstStyle/>
          <a:p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SHARUN KUMAR C R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  <a:p>
            <a:r>
              <a:rPr lang="en-IN" altLang="en-US"/>
              <a:t>B.E. Computer Science and Engingineering</a:t>
            </a:r>
            <a:endParaRPr lang="en-IN" altLang="en-US"/>
          </a:p>
          <a:p>
            <a:r>
              <a:rPr lang="en-IN" altLang="en-US"/>
              <a:t>Vel Tech High Tech Dr.Rangarajan Dr.Sakunthala Engineering College</a:t>
            </a:r>
            <a:endParaRPr lang="en-IN" altLang="en-US"/>
          </a:p>
          <a:p>
            <a:r>
              <a:rPr lang="en-IN" altLang="en-US"/>
              <a:t>Intern in Indian Servers</a:t>
            </a:r>
            <a:endParaRPr lang="en-IN" altLang="en-US"/>
          </a:p>
          <a:p>
            <a:r>
              <a:rPr lang="en-IN" altLang="en-US" b="1"/>
              <a:t>IndServ21a164</a:t>
            </a:r>
            <a:endParaRPr lang="en-IN" altLang="en-US" b="1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5" y="316230"/>
            <a:ext cx="2943860" cy="1245870"/>
          </a:xfrm>
          <a:prstGeom prst="rect">
            <a:avLst/>
          </a:prstGeom>
        </p:spPr>
      </p:pic>
      <p:pic>
        <p:nvPicPr>
          <p:cNvPr id="5" name="Picture 4" descr="OI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209550"/>
            <a:ext cx="190436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9110"/>
            <a:ext cx="9144000" cy="1741170"/>
          </a:xfrm>
        </p:spPr>
        <p:txBody>
          <a:bodyPr/>
          <a:lstStyle/>
          <a:p>
            <a: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  <a:t>PROJECT DESCRIPTION</a:t>
            </a:r>
            <a:endParaRPr lang="en-IN" altLang="en-US" sz="4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638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altLang="en-US"/>
              <a:t>I want to draw my imagination by just waving my finger in the air. In this project, i build an Virtual paint which can draw anything on it by just capturing the motion of my finger with a camera. Here  the tip of the finger is used as the marker.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We will be using the computer vision techniques of OpenCV to build this project.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5" y="316230"/>
            <a:ext cx="2943860" cy="1245870"/>
          </a:xfrm>
          <a:prstGeom prst="rect">
            <a:avLst/>
          </a:prstGeom>
        </p:spPr>
      </p:pic>
      <p:pic>
        <p:nvPicPr>
          <p:cNvPr id="5" name="Picture 4" descr="OI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209550"/>
            <a:ext cx="190436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0" y="1200150"/>
            <a:ext cx="9144000" cy="1586230"/>
          </a:xfrm>
        </p:spPr>
        <p:txBody>
          <a:bodyPr>
            <a:normAutofit fontScale="90000"/>
          </a:bodyPr>
          <a:lstStyle/>
          <a:p>
            <a: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  <a:t>Algorithm</a:t>
            </a: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2000" b="1" dirty="0"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IN" altLang="en-US" sz="1600" b="1" dirty="0">
                <a:latin typeface="Arial Black" panose="020B0A04020102020204" charset="0"/>
                <a:cs typeface="Arial Black" panose="020B0A04020102020204" charset="0"/>
              </a:rPr>
              <a:t>equirements: python3,mediapipe, numpy , opencv installed on your system.</a:t>
            </a: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endParaRPr lang="en-IN" altLang="en-US" sz="4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7285"/>
            <a:ext cx="9144000" cy="407225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necessary library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library also importing hand tracking module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reading the frames and convert the captured frames to RGB colourspace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the paint frame and put the respective ink buttons on it.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detect the fingers if my only index finger is shown then its in drawing mode else its in selection mode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5" y="316230"/>
            <a:ext cx="2943860" cy="1245870"/>
          </a:xfrm>
          <a:prstGeom prst="rect">
            <a:avLst/>
          </a:prstGeom>
        </p:spPr>
      </p:pic>
      <p:pic>
        <p:nvPicPr>
          <p:cNvPr id="5" name="Picture 4" descr="OI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98755"/>
            <a:ext cx="190436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7285"/>
            <a:ext cx="9144000" cy="407225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DRAWING MODE			    SELECTION MODE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5" y="316230"/>
            <a:ext cx="2943860" cy="1245870"/>
          </a:xfrm>
          <a:prstGeom prst="rect">
            <a:avLst/>
          </a:prstGeom>
        </p:spPr>
      </p:pic>
      <p:pic>
        <p:nvPicPr>
          <p:cNvPr id="5" name="Picture 4" descr="OI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98755"/>
            <a:ext cx="1904365" cy="1714500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ctrTitle"/>
          </p:nvPr>
        </p:nvSpPr>
        <p:spPr>
          <a:xfrm>
            <a:off x="1524000" y="1122680"/>
            <a:ext cx="9144000" cy="1180465"/>
          </a:xfrm>
        </p:spPr>
        <p:txBody>
          <a:bodyPr/>
          <a:p>
            <a:r>
              <a:rPr lang="en-IN" altLang="en-US"/>
              <a:t> FINGER DETECTION</a:t>
            </a:r>
            <a:endParaRPr lang="en-I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10" y="3168015"/>
            <a:ext cx="4534535" cy="25507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80" y="3168015"/>
            <a:ext cx="4531995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0" y="1200150"/>
            <a:ext cx="9144000" cy="1586230"/>
          </a:xfrm>
        </p:spPr>
        <p:txBody>
          <a:bodyPr>
            <a:normAutofit fontScale="90000"/>
          </a:bodyPr>
          <a:lstStyle/>
          <a:p>
            <a: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  <a:t>Algorithm</a:t>
            </a: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2000" b="1" dirty="0">
                <a:latin typeface="Arial Black" panose="020B0A04020102020204" charset="0"/>
                <a:cs typeface="Arial Black" panose="020B0A04020102020204" charset="0"/>
              </a:rPr>
              <a:t>R</a:t>
            </a:r>
            <a:r>
              <a:rPr lang="en-IN" altLang="en-US" sz="1600" b="1" dirty="0">
                <a:latin typeface="Arial Black" panose="020B0A04020102020204" charset="0"/>
                <a:cs typeface="Arial Black" panose="020B0A04020102020204" charset="0"/>
              </a:rPr>
              <a:t>equirements: python3,mediapipe, numpy , opencv installed on your system.</a:t>
            </a:r>
            <a:br>
              <a:rPr lang="en-IN" altLang="en-US" sz="4400" b="1" dirty="0">
                <a:latin typeface="Arial Black" panose="020B0A04020102020204" charset="0"/>
                <a:cs typeface="Arial Black" panose="020B0A04020102020204" charset="0"/>
              </a:rPr>
            </a:br>
            <a:endParaRPr lang="en-IN" altLang="en-US" sz="4400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80590"/>
            <a:ext cx="9144000" cy="407225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necessary library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library also importing hand tracking module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reading the frames and convert the captured frames to RGB colourspace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 the paint frame and put the respective ink buttons on it.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detect the fingers if my only index finger is shown then its in drawing mode else its in selection mode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Detect the fore finger, find the center coordinates  and keep storing them in the array for successive frames</a:t>
            </a:r>
            <a:b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(Arrays for drawing points on canvas)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Finally draw the points stored in an array on the frames and canvas.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AutoNum type="arabicPeriod"/>
            </a:pP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65" y="316230"/>
            <a:ext cx="2943860" cy="1245870"/>
          </a:xfrm>
          <a:prstGeom prst="rect">
            <a:avLst/>
          </a:prstGeom>
        </p:spPr>
      </p:pic>
      <p:pic>
        <p:nvPicPr>
          <p:cNvPr id="5" name="Picture 4" descr="OI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98755"/>
            <a:ext cx="190436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MV Boli</vt:lpstr>
      <vt:lpstr>Office Theme</vt:lpstr>
      <vt:lpstr>OPEN CV PROJECT Virtual Paint</vt:lpstr>
      <vt:lpstr>PROJECT DESCRIPTION</vt:lpstr>
      <vt:lpstr>Algorithm  Requirements: python3,mediapipe, numpy , opencv installed on your system. </vt:lpstr>
      <vt:lpstr> FINGER DETECTION</vt:lpstr>
      <vt:lpstr>Algorithm  Requirements: python3,mediapipe, numpy , opencv installed on your system.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 PROJECT Virtual Paint</dc:title>
  <dc:creator/>
  <cp:lastModifiedBy>Sharun Kumar</cp:lastModifiedBy>
  <cp:revision>1</cp:revision>
  <dcterms:created xsi:type="dcterms:W3CDTF">2021-07-18T03:14:25Z</dcterms:created>
  <dcterms:modified xsi:type="dcterms:W3CDTF">2021-07-18T03:14:25Z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