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91" r:id="rId4"/>
    <p:sldId id="292" r:id="rId5"/>
    <p:sldId id="258" r:id="rId6"/>
    <p:sldId id="259" r:id="rId7"/>
    <p:sldId id="260" r:id="rId8"/>
    <p:sldId id="275" r:id="rId9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1"/>
    </p:embeddedFont>
    <p:embeddedFont>
      <p:font typeface="IBM Plex Sans" panose="020B0503050203000203" pitchFamily="34" charset="0"/>
      <p:regular r:id="rId12"/>
      <p:bold r:id="rId13"/>
      <p:italic r:id="rId14"/>
      <p:boldItalic r:id="rId15"/>
    </p:embeddedFont>
    <p:embeddedFont>
      <p:font typeface="IBM Plex Sans Medium" panose="020B0603050203000203" pitchFamily="3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B091CB-3336-460E-B936-BE1E951DCD86}">
  <a:tblStyle styleId="{89B091CB-3336-460E-B936-BE1E951DCD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A200516-F6B5-A580-5453-1BE35835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>
            <a:extLst>
              <a:ext uri="{FF2B5EF4-FFF2-40B4-BE49-F238E27FC236}">
                <a16:creationId xmlns:a16="http://schemas.microsoft.com/office/drawing/2014/main" id="{3AE3B35B-96D6-D1CA-0986-56AE7F709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>
            <a:extLst>
              <a:ext uri="{FF2B5EF4-FFF2-40B4-BE49-F238E27FC236}">
                <a16:creationId xmlns:a16="http://schemas.microsoft.com/office/drawing/2014/main" id="{21BC94E4-2AE7-AB37-FFD9-03592DBD9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72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9FA26E48-5121-1850-2F8F-E0779A45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>
            <a:extLst>
              <a:ext uri="{FF2B5EF4-FFF2-40B4-BE49-F238E27FC236}">
                <a16:creationId xmlns:a16="http://schemas.microsoft.com/office/drawing/2014/main" id="{F54AE12E-72C6-F67E-E0FF-923201A01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>
            <a:extLst>
              <a:ext uri="{FF2B5EF4-FFF2-40B4-BE49-F238E27FC236}">
                <a16:creationId xmlns:a16="http://schemas.microsoft.com/office/drawing/2014/main" id="{517AB30D-1A0C-27A1-1708-DEFB11564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76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10476b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10476b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d1a6f9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d1a6f9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6ea64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e6ea6438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e6ea64383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e6ea64383_0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9038" y="3466975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68" name="Google Shape;6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71" name="Google Shape;7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 rot="10800000" flipH="1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82" name="Google Shape;8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 rot="10800000" flipH="1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85" name="Google Shape;85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88" name="Google Shape;88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Audio2Art: </a:t>
            </a:r>
            <a:r>
              <a:rPr lang="en-IN" sz="1800" b="1" kern="100" dirty="0">
                <a:solidFill>
                  <a:schemeClr val="accent3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Transforming Voice Prompts into Visual Creations using Transformers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sz="4000" b="0" dirty="0"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42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92" y="3663800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 rot="5400000">
            <a:off x="8221473" y="1594645"/>
            <a:ext cx="871512" cy="467554"/>
            <a:chOff x="773350" y="518000"/>
            <a:chExt cx="2757950" cy="1479600"/>
          </a:xfrm>
        </p:grpSpPr>
        <p:sp>
          <p:nvSpPr>
            <p:cNvPr id="123" name="Google Shape;123;p1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654" y="684137"/>
            <a:ext cx="3982300" cy="37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33ECA2B-A7DE-F2AE-630F-B8A126D7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19" y="3767933"/>
            <a:ext cx="2538975" cy="1271433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Team Members:</a:t>
            </a:r>
          </a:p>
          <a:p>
            <a:r>
              <a:rPr lang="en-US" sz="1200" dirty="0"/>
              <a:t>Khushi Bung</a:t>
            </a:r>
          </a:p>
          <a:p>
            <a:r>
              <a:rPr lang="en-US" sz="1200" dirty="0" err="1"/>
              <a:t>Egala</a:t>
            </a:r>
            <a:r>
              <a:rPr lang="en-US" sz="1200"/>
              <a:t> Srinidhi </a:t>
            </a:r>
            <a:r>
              <a:rPr lang="en-US" sz="1200" dirty="0"/>
              <a:t>Reddy </a:t>
            </a:r>
          </a:p>
          <a:p>
            <a:r>
              <a:rPr lang="en-US" sz="1200" dirty="0"/>
              <a:t>Surla Ravali</a:t>
            </a:r>
          </a:p>
          <a:p>
            <a:r>
              <a:rPr lang="en-US" sz="1200" dirty="0" err="1"/>
              <a:t>Pallakonda</a:t>
            </a:r>
            <a:r>
              <a:rPr lang="en-US" sz="1200" dirty="0"/>
              <a:t> Nandhika</a:t>
            </a:r>
          </a:p>
          <a:p>
            <a:r>
              <a:rPr lang="en-US" sz="1200" dirty="0"/>
              <a:t>Karnati  Sharvani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538705" y="6774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: </a:t>
            </a:r>
            <a:br>
              <a:rPr lang="en-US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79CE8-E217-D16D-0CDE-60E93FB1B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" y="1684288"/>
            <a:ext cx="82219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 Audio2Art system is an AI-powered tool that transforms voice commands into stunning digital artwork. By combining speech recognition with AI-generated images, this system enables users to describe an idea verbally and see it converted into a unique visual representation.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 entire process is fast, seamless, and user-friendly, allowing anyone to create AI-generated art using just their voice. With applications in digital art, content creation, and accessibility, the Audio2Art system makes creativity more accessible and 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3B8D967E-056A-BE75-F90E-C3CAFDA9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D83D0A09-3FD2-4202-061F-2C33E3FAA9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044" y="4594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</a:t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AF0B8-07FC-63DB-B550-6109F3C7F7D1}"/>
              </a:ext>
            </a:extLst>
          </p:cNvPr>
          <p:cNvSpPr txBox="1"/>
          <p:nvPr/>
        </p:nvSpPr>
        <p:spPr>
          <a:xfrm>
            <a:off x="609043" y="1110339"/>
            <a:ext cx="7219113" cy="143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Users struggle to find intuitive ways to generate artwork using just their voice.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Existing AI art generators require text inputs, limiting accessibility and creativity.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D0FE2-CD17-B400-7783-8202B8DD5F07}"/>
              </a:ext>
            </a:extLst>
          </p:cNvPr>
          <p:cNvSpPr txBox="1"/>
          <p:nvPr/>
        </p:nvSpPr>
        <p:spPr>
          <a:xfrm>
            <a:off x="609043" y="3204855"/>
            <a:ext cx="7821279" cy="1342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An AI-powered application using voice recognition and transformers to create stunning artwork from voice prompts.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Real-time rendering and customization options for generated images.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L="914400" algn="just">
              <a:lnSpc>
                <a:spcPct val="111000"/>
              </a:lnSpc>
              <a:spcAft>
                <a:spcPts val="45"/>
              </a:spcAft>
            </a:pPr>
            <a:r>
              <a:rPr lang="en-I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ED26A-6933-17BE-D6D4-92949EE09AB7}"/>
              </a:ext>
            </a:extLst>
          </p:cNvPr>
          <p:cNvSpPr txBox="1"/>
          <p:nvPr/>
        </p:nvSpPr>
        <p:spPr>
          <a:xfrm>
            <a:off x="668516" y="2549836"/>
            <a:ext cx="5449786" cy="54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1000"/>
              </a:lnSpc>
              <a:spcAft>
                <a:spcPts val="45"/>
              </a:spcAft>
              <a:tabLst>
                <a:tab pos="457200" algn="l"/>
              </a:tabLs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Proposed Solution: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9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7E6E1197-0536-35F3-8994-0F5B41C06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3C64DCA6-D590-01C4-0D5D-D737B8571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044" y="407363"/>
            <a:ext cx="77040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: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2AB83-3D5B-19D6-8774-DCEE14393949}"/>
              </a:ext>
            </a:extLst>
          </p:cNvPr>
          <p:cNvSpPr txBox="1"/>
          <p:nvPr/>
        </p:nvSpPr>
        <p:spPr>
          <a:xfrm>
            <a:off x="609044" y="884663"/>
            <a:ext cx="8304497" cy="383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11000"/>
              </a:lnSpc>
              <a:spcAft>
                <a:spcPts val="4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1600" b="1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Technical Requirements: </a:t>
            </a: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Programming Language: Python 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Backend: speechrecognition(googles’ speech  recognition service) for voice recognition, Stable Diffusion for image generation.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Frontend: Streamlit Web Framework 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Database: Not required initially (API-based queries) </a:t>
            </a: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endParaRPr lang="en-IN" sz="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 algn="just" fontAlgn="base">
              <a:lnSpc>
                <a:spcPct val="111000"/>
              </a:lnSpc>
              <a:spcAft>
                <a:spcPts val="4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1600" b="1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Functional Requirements: </a:t>
            </a: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Ability to capture voice input and convert it to text.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Generate images from text using transformer-based models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R="8255" lvl="0" algn="just">
              <a:lnSpc>
                <a:spcPct val="111000"/>
              </a:lnSpc>
              <a:spcAft>
                <a:spcPts val="3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Provide users with customization options (styles, color themes, resolution).</a:t>
            </a:r>
          </a:p>
          <a:p>
            <a:pPr marR="8255" lvl="0" algn="just">
              <a:lnSpc>
                <a:spcPct val="111000"/>
              </a:lnSpc>
              <a:spcAft>
                <a:spcPts val="30"/>
              </a:spcAft>
            </a:pPr>
            <a:endParaRPr lang="en-IN" sz="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8255" lvl="0" indent="-285750" algn="just">
              <a:lnSpc>
                <a:spcPct val="111000"/>
              </a:lnSpc>
              <a:spcAft>
                <a:spcPts val="3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Constraints &amp; Challenges: </a:t>
            </a:r>
            <a:endParaRPr lang="en-IN" sz="16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8255" lvl="0" algn="just">
              <a:lnSpc>
                <a:spcPct val="111000"/>
              </a:lnSpc>
              <a:spcAft>
                <a:spcPts val="3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Ensuring accurate voice-to-text conversion.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/>
            <a:r>
              <a:rPr lang="en-IN" sz="16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Optimizing image generation for real-time feedback.</a:t>
            </a:r>
          </a:p>
        </p:txBody>
      </p:sp>
    </p:spTree>
    <p:extLst>
      <p:ext uri="{BB962C8B-B14F-4D97-AF65-F5344CB8AC3E}">
        <p14:creationId xmlns:p14="http://schemas.microsoft.com/office/powerpoint/2010/main" val="3524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DESIGN </a:t>
            </a:r>
            <a:endParaRPr dirty="0"/>
          </a:p>
        </p:txBody>
      </p:sp>
      <p:sp>
        <p:nvSpPr>
          <p:cNvPr id="146" name="Google Shape;146;p17"/>
          <p:cNvSpPr/>
          <p:nvPr/>
        </p:nvSpPr>
        <p:spPr>
          <a:xfrm>
            <a:off x="4325750" y="2411700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5B690-F9F6-F378-E3E0-85EF33DEC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82" y="1497306"/>
            <a:ext cx="6020435" cy="2684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200465" y="838030"/>
            <a:ext cx="8641080" cy="315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base">
              <a:lnSpc>
                <a:spcPct val="150000"/>
              </a:lnSpc>
              <a:spcAft>
                <a:spcPts val="45"/>
              </a:spcAft>
              <a:buClr>
                <a:srgbClr val="000000"/>
              </a:buClr>
              <a:buSzPts val="1100"/>
            </a:pPr>
            <a:r>
              <a:rPr lang="en-US" alt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OVERFLOW</a:t>
            </a:r>
            <a:r>
              <a:rPr kumimoji="0" lang="en-US" altLang="en-US" sz="240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</a:br>
            <a:br>
              <a:rPr lang="en-IN" sz="500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badi Extra Light" panose="020B0204020104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kern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Step 1: User speaks a prompt (e.g., "A futuristic city at sunset").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</a:b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Step 2: Voice-to-text conversion occurs.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</a:br>
            <a:r>
              <a:rPr lang="en-IN" sz="20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Step 3: The text prompt is processed for image generation.</a:t>
            </a:r>
            <a:br>
              <a:rPr lang="en-IN" sz="20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</a:br>
            <a:r>
              <a:rPr lang="en-IN" sz="20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  <a:t>Step 4: The final image is displayed, with customization options.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endParaRPr lang="en-US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CONCLUSION: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D88F-328C-BE9E-F6E0-54BB6DE57C23}"/>
              </a:ext>
            </a:extLst>
          </p:cNvPr>
          <p:cNvSpPr txBox="1"/>
          <p:nvPr/>
        </p:nvSpPr>
        <p:spPr>
          <a:xfrm>
            <a:off x="720000" y="1267465"/>
            <a:ext cx="8027760" cy="234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Audio-to-Art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system bridges the gap between </a:t>
            </a:r>
            <a:r>
              <a:rPr lang="en-US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speech and visual creativity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making it easier for users to create AI-generated images using just their voice. With its combination of </a:t>
            </a:r>
            <a:r>
              <a:rPr lang="en-US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speech recognition, AI-powered image generation, and user-friendly features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this system is revolutionizing the way we interact with AI in digital 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4"/>
          <p:cNvSpPr/>
          <p:nvPr/>
        </p:nvSpPr>
        <p:spPr>
          <a:xfrm>
            <a:off x="721050" y="1203500"/>
            <a:ext cx="7701900" cy="292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rgbClr val="FFFFFF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 txBox="1">
            <a:spLocks noGrp="1"/>
          </p:cNvSpPr>
          <p:nvPr>
            <p:ph type="title"/>
          </p:nvPr>
        </p:nvSpPr>
        <p:spPr>
          <a:xfrm>
            <a:off x="811440" y="2071641"/>
            <a:ext cx="7521119" cy="817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 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389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Abadi Extra Light</vt:lpstr>
      <vt:lpstr>IBM Plex Sans Medium</vt:lpstr>
      <vt:lpstr>Calibri</vt:lpstr>
      <vt:lpstr>Roboto Condensed Light</vt:lpstr>
      <vt:lpstr>IBM Plex Sans</vt:lpstr>
      <vt:lpstr>Wingdings</vt:lpstr>
      <vt:lpstr>Times New Roman</vt:lpstr>
      <vt:lpstr>Arial</vt:lpstr>
      <vt:lpstr>Korean AI Agency Pitch Deck Infographics by Slidesgo</vt:lpstr>
      <vt:lpstr>Audio2Art: Transforming Voice Prompts into Visual Creations using Transformers </vt:lpstr>
      <vt:lpstr>Introduction :  </vt:lpstr>
      <vt:lpstr>Problem Statement :  </vt:lpstr>
      <vt:lpstr>REQUIREMENTS :</vt:lpstr>
      <vt:lpstr>PROJECT DESIGN </vt:lpstr>
      <vt:lpstr>USER OVERFLOW:  Step 1: User speaks a prompt (e.g., "A futuristic city at sunset"). Step 2: Voice-to-text conversion occurs. Step 3: The text prompt is processed for image generation. Step 4: The final image is displayed, with customization options. 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MOM DAD</dc:creator>
  <cp:lastModifiedBy>P Nandhika</cp:lastModifiedBy>
  <cp:revision>4</cp:revision>
  <dcterms:modified xsi:type="dcterms:W3CDTF">2025-03-10T04:53:16Z</dcterms:modified>
</cp:coreProperties>
</file>