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4"/>
  </p:notesMasterIdLst>
  <p:handoutMasterIdLst>
    <p:handoutMasterId r:id="rId15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0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74" d="100"/>
          <a:sy n="74" d="100"/>
        </p:scale>
        <p:origin x="244" y="48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7/23/2024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7/23/2024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/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SHARVANI PANDILLA]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3"/>
            <a:ext cx="4998720" cy="74344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Project Title –</a:t>
            </a:r>
            <a:br>
              <a:rPr lang="en-GB" sz="3200" dirty="0"/>
            </a:br>
            <a:r>
              <a:rPr lang="en-GB" sz="3200" dirty="0"/>
              <a:t>CREDIT CARD WEEKLY STATUS REPORT</a:t>
            </a:r>
            <a:br>
              <a:rPr lang="en-GB" sz="3200" dirty="0"/>
            </a:b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957" y="1043797"/>
            <a:ext cx="6431280" cy="55246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dirty="0"/>
              <a:t>Power Bi report that provides a comprehensive overview of credit card transactions and performance metrics for previous week. The report should display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Total transactions and total value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Geographic distribution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Average </a:t>
            </a:r>
            <a:r>
              <a:rPr lang="en-IN" sz="2800" dirty="0" err="1"/>
              <a:t>creditcard</a:t>
            </a:r>
            <a:r>
              <a:rPr lang="en-IN" sz="2800" dirty="0"/>
              <a:t> balance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0" indent="0">
              <a:lnSpc>
                <a:spcPct val="150000"/>
              </a:lnSpc>
              <a:buNone/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289561"/>
            <a:ext cx="6995604" cy="754235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1"/>
            <a:ext cx="6276109" cy="1636210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 </a:t>
            </a:r>
            <a:br>
              <a:rPr lang="en-GB" dirty="0"/>
            </a:br>
            <a:br>
              <a:rPr lang="en-GB" dirty="0"/>
            </a:br>
            <a:r>
              <a:rPr lang="en-US" sz="4000" dirty="0"/>
              <a:t>To develop a comprehensive credit card weekly dashboard that provides real-time insights into key performance metrics and trends, enabling stakeholders to monitor and analyze credit card operations effectively</a:t>
            </a:r>
            <a:br>
              <a:rPr lang="en-GB" sz="4000" dirty="0"/>
            </a:b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N" sz="3600" dirty="0"/>
              <a:t>Credit card Company executives</a:t>
            </a:r>
          </a:p>
          <a:p>
            <a:pPr algn="just">
              <a:lnSpc>
                <a:spcPct val="150000"/>
              </a:lnSpc>
            </a:pPr>
            <a:r>
              <a:rPr lang="en-IN" sz="3600" dirty="0"/>
              <a:t>Risk management team</a:t>
            </a:r>
          </a:p>
          <a:p>
            <a:pPr algn="just">
              <a:lnSpc>
                <a:spcPct val="150000"/>
              </a:lnSpc>
            </a:pPr>
            <a:r>
              <a:rPr lang="en-IN" sz="3600" dirty="0"/>
              <a:t>Marketing team</a:t>
            </a:r>
          </a:p>
          <a:p>
            <a:pPr algn="just">
              <a:lnSpc>
                <a:spcPct val="150000"/>
              </a:lnSpc>
            </a:pPr>
            <a:r>
              <a:rPr lang="en-IN" sz="3600" dirty="0"/>
              <a:t>Data analysts</a:t>
            </a:r>
          </a:p>
          <a:p>
            <a:pPr algn="just">
              <a:lnSpc>
                <a:spcPct val="150000"/>
              </a:lnSpc>
            </a:pPr>
            <a:r>
              <a:rPr lang="en-IN" sz="3600" dirty="0"/>
              <a:t>Portfolio managers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IN" dirty="0"/>
              <a:t>Power bi Desktop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Power Bi service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Data Sources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Dax (Data Analysis Expressions)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SQL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Azure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72C0B-E901-7BF5-B65A-8338E50DF9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46384" y="2044701"/>
            <a:ext cx="2589153" cy="287185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A24156-C4D4-E5BD-9826-87A13166E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59" y="1201586"/>
            <a:ext cx="6124755" cy="43054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FD9D53-FED7-CB48-AC03-9FF33E397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713" y="1201586"/>
            <a:ext cx="5037562" cy="430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31CF9-78B6-23F6-ECE7-7CCD28EA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8945F-44FE-3DC5-5CC8-B798FD85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8" y="508958"/>
            <a:ext cx="5796951" cy="52879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1B105A-ECA4-ABED-C6A9-657F0F75C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72265"/>
            <a:ext cx="5451894" cy="342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3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BBC8A9-7879-24DF-4822-C63CD835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D8B07-FFD5-05E1-CE43-D8F99E488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44" y="254442"/>
            <a:ext cx="8287954" cy="2756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312D82-3788-80D3-3DA3-4BB19252E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44" y="3300904"/>
            <a:ext cx="8355719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1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flipH="1">
            <a:off x="7116791" y="4934309"/>
            <a:ext cx="5287993" cy="1449238"/>
          </a:xfrm>
        </p:spPr>
        <p:txBody>
          <a:bodyPr>
            <a:normAutofit/>
          </a:bodyPr>
          <a:lstStyle/>
          <a:p>
            <a:r>
              <a:rPr lang="en-IN" dirty="0"/>
              <a:t>Sharvani pandilla</a:t>
            </a:r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592</TotalTime>
  <Words>132</Words>
  <Application>Microsoft Office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</vt:lpstr>
      <vt:lpstr>Project Title – CREDIT CARD WEEKLY STATUS REPORT </vt:lpstr>
      <vt:lpstr>PROBLEM  STATEMENT</vt:lpstr>
      <vt:lpstr>Project Description   To develop a comprehensive credit card weekly dashboard that provides real-time insights into key performance metrics and trends, enabling stakeholders to monitor and analyze credit card operations effectively </vt:lpstr>
      <vt:lpstr>WHO ARE THE END USERS?</vt:lpstr>
      <vt:lpstr>Technology Used</vt:lpstr>
      <vt:lpstr>RESULTS 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sharvani pandilla</cp:lastModifiedBy>
  <cp:revision>74</cp:revision>
  <dcterms:created xsi:type="dcterms:W3CDTF">2021-07-11T13:13:15Z</dcterms:created>
  <dcterms:modified xsi:type="dcterms:W3CDTF">2024-07-22T19:43:48Z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