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Nunito"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cb4cefad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cb4cefad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cb4cefadf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2cb4cefad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cb4cefad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cb4cefad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cb4cefadf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cb4cefadf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839829ab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1839829ab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839829ab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839829ab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91353" y="8931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Hospital Management System</a:t>
            </a:r>
            <a:endParaRPr dirty="0"/>
          </a:p>
        </p:txBody>
      </p:sp>
      <p:sp>
        <p:nvSpPr>
          <p:cNvPr id="129" name="Google Shape;129;p13"/>
          <p:cNvSpPr txBox="1">
            <a:spLocks noGrp="1"/>
          </p:cNvSpPr>
          <p:nvPr>
            <p:ph type="subTitle" idx="1"/>
          </p:nvPr>
        </p:nvSpPr>
        <p:spPr>
          <a:xfrm>
            <a:off x="1382850" y="2818809"/>
            <a:ext cx="6378300" cy="1520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Group members:</a:t>
            </a:r>
            <a:endParaRPr dirty="0"/>
          </a:p>
          <a:p>
            <a:pPr marL="0" lvl="0" indent="0" algn="ctr" rtl="0">
              <a:spcBef>
                <a:spcPts val="0"/>
              </a:spcBef>
              <a:spcAft>
                <a:spcPts val="0"/>
              </a:spcAft>
              <a:buNone/>
            </a:pPr>
            <a:r>
              <a:rPr lang="en" dirty="0"/>
              <a:t>Janavi Kharat MoodleId:21202010</a:t>
            </a:r>
            <a:endParaRPr dirty="0"/>
          </a:p>
          <a:p>
            <a:pPr marL="0" lvl="0" indent="0" algn="ctr" rtl="0">
              <a:spcBef>
                <a:spcPts val="0"/>
              </a:spcBef>
              <a:spcAft>
                <a:spcPts val="0"/>
              </a:spcAft>
              <a:buNone/>
            </a:pPr>
            <a:r>
              <a:rPr lang="en" dirty="0"/>
              <a:t>Sharvari Kasar MoodleId:20102139</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524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Problem Statement:</a:t>
            </a:r>
            <a:endParaRPr sz="2400"/>
          </a:p>
        </p:txBody>
      </p:sp>
      <p:sp>
        <p:nvSpPr>
          <p:cNvPr id="135" name="Google Shape;135;p14"/>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rmAutofit/>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busy world we don’t have the time to wait in infamously long hospital queues. </a:t>
            </a: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problem is, queuing at hospital is often managed manually by administrative staff, then take a token there and then wait for our turn then ask for the doctor and the most frustrating thing - we went there by traveling a long distance and then we come to know the doctor is on leave or the doctor can’t take appointments.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lvl="0" indent="0" algn="l" rtl="0">
              <a:spcBef>
                <a:spcPts val="0"/>
              </a:spcBef>
              <a:spcAft>
                <a:spcPts val="0"/>
              </a:spcAft>
              <a:buClr>
                <a:srgbClr val="000000"/>
              </a:buClr>
              <a:buSzPts val="1400"/>
              <a:buNone/>
            </a:pPr>
            <a:endParaRPr sz="1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Objectives:</a:t>
            </a:r>
            <a:endParaRPr sz="2400"/>
          </a:p>
        </p:txBody>
      </p:sp>
      <p:sp>
        <p:nvSpPr>
          <p:cNvPr id="141" name="Google Shape;141;p15"/>
          <p:cNvSpPr txBox="1">
            <a:spLocks noGrp="1"/>
          </p:cNvSpPr>
          <p:nvPr>
            <p:ph type="body" idx="1"/>
          </p:nvPr>
        </p:nvSpPr>
        <p:spPr>
          <a:xfrm>
            <a:off x="819150" y="1633215"/>
            <a:ext cx="7505700" cy="2448000"/>
          </a:xfrm>
          <a:prstGeom prst="rect">
            <a:avLst/>
          </a:prstGeom>
        </p:spPr>
        <p:txBody>
          <a:bodyPr spcFirstLastPara="1" wrap="square" lIns="91425" tIns="91425" rIns="91425" bIns="91425" anchor="t" anchorCtr="0">
            <a:normAutofit fontScale="92500"/>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HMS will help us overcome all these problems because now patients can book their appointments at home, they can check whether the doctor they want to meet is available or not. </a:t>
            </a: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Doctors can also confirm or decline appointments, this help both patient and the doctor because if the doctor declines’ appointment, then patient will know this in advance and patient will visit hospital only when the doctor confirms’ the appointment this will save time and money of the patient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0" algn="l" rtl="0">
              <a:spcBef>
                <a:spcPts val="1200"/>
              </a:spcBef>
              <a:spcAft>
                <a:spcPts val="1200"/>
              </a:spcAft>
              <a:buNone/>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510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a:p>
            <a:pPr marL="0" lvl="0" indent="0" algn="l" rtl="0">
              <a:spcBef>
                <a:spcPts val="0"/>
              </a:spcBef>
              <a:spcAft>
                <a:spcPts val="0"/>
              </a:spcAft>
              <a:buNone/>
            </a:pPr>
            <a:r>
              <a:rPr lang="en" sz="2666" dirty="0"/>
              <a:t>Scope</a:t>
            </a:r>
            <a:endParaRPr sz="2666" dirty="0"/>
          </a:p>
          <a:p>
            <a:pPr marL="0" lvl="0" indent="0" algn="l" rtl="0">
              <a:spcBef>
                <a:spcPts val="0"/>
              </a:spcBef>
              <a:spcAft>
                <a:spcPts val="0"/>
              </a:spcAft>
              <a:buNone/>
            </a:pPr>
            <a:endParaRPr dirty="0"/>
          </a:p>
          <a:p>
            <a:pPr marL="0" lvl="0" indent="0" algn="l" rtl="0">
              <a:spcBef>
                <a:spcPts val="0"/>
              </a:spcBef>
              <a:spcAft>
                <a:spcPts val="0"/>
              </a:spcAft>
              <a:buNone/>
            </a:pPr>
            <a:br>
              <a:rPr lang="en" dirty="0"/>
            </a:br>
            <a:endParaRPr dirty="0"/>
          </a:p>
          <a:p>
            <a:pPr marL="0" lvl="0" indent="0" algn="l" rtl="0">
              <a:spcBef>
                <a:spcPts val="0"/>
              </a:spcBef>
              <a:spcAft>
                <a:spcPts val="0"/>
              </a:spcAft>
              <a:buNone/>
            </a:pPr>
            <a:br>
              <a:rPr lang="en" dirty="0"/>
            </a:br>
            <a:endParaRPr dirty="0"/>
          </a:p>
        </p:txBody>
      </p:sp>
      <p:sp>
        <p:nvSpPr>
          <p:cNvPr id="147" name="Google Shape;147;p16"/>
          <p:cNvSpPr txBox="1">
            <a:spLocks noGrp="1"/>
          </p:cNvSpPr>
          <p:nvPr>
            <p:ph type="title"/>
          </p:nvPr>
        </p:nvSpPr>
        <p:spPr>
          <a:xfrm>
            <a:off x="539275" y="1617150"/>
            <a:ext cx="7505700" cy="954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Calibri"/>
              <a:buChar char="●"/>
            </a:pPr>
            <a:r>
              <a:rPr lang="en" sz="1600" dirty="0">
                <a:solidFill>
                  <a:srgbClr val="000000"/>
                </a:solidFill>
                <a:latin typeface="Calibri"/>
                <a:ea typeface="Calibri"/>
                <a:cs typeface="Calibri"/>
                <a:sym typeface="Calibri"/>
              </a:rPr>
              <a:t>Develop a web-based application that visualizes Hospital Management System data from around the world.</a:t>
            </a:r>
            <a:endParaRPr sz="1600" dirty="0">
              <a:solidFill>
                <a:srgbClr val="000000"/>
              </a:solidFill>
              <a:latin typeface="Calibri"/>
              <a:ea typeface="Calibri"/>
              <a:cs typeface="Calibri"/>
              <a:sym typeface="Calibri"/>
            </a:endParaRPr>
          </a:p>
          <a:p>
            <a:pPr marL="457200" lvl="0" indent="0" algn="l" rtl="0">
              <a:spcBef>
                <a:spcPts val="0"/>
              </a:spcBef>
              <a:spcAft>
                <a:spcPts val="0"/>
              </a:spcAft>
              <a:buNone/>
            </a:pPr>
            <a:endParaRPr sz="1600" dirty="0">
              <a:solidFill>
                <a:srgbClr val="000000"/>
              </a:solidFill>
              <a:latin typeface="Calibri"/>
              <a:ea typeface="Calibri"/>
              <a:cs typeface="Calibri"/>
              <a:sym typeface="Calibri"/>
            </a:endParaRPr>
          </a:p>
          <a:p>
            <a:pPr marL="457200" lvl="0" indent="-330200" algn="l" rtl="0">
              <a:spcBef>
                <a:spcPts val="0"/>
              </a:spcBef>
              <a:spcAft>
                <a:spcPts val="0"/>
              </a:spcAft>
              <a:buClr>
                <a:srgbClr val="000000"/>
              </a:buClr>
              <a:buSzPts val="1600"/>
              <a:buFont typeface="Calibri"/>
              <a:buChar char="●"/>
            </a:pPr>
            <a:r>
              <a:rPr lang="en" sz="1600" dirty="0">
                <a:solidFill>
                  <a:srgbClr val="000000"/>
                </a:solidFill>
                <a:latin typeface="Calibri"/>
                <a:ea typeface="Calibri"/>
                <a:cs typeface="Calibri"/>
                <a:sym typeface="Calibri"/>
              </a:rPr>
              <a:t>Allow users to view graphs showing infected, deceased, and cured individuals, sorted by country and displayervices such as EC2 and IAM to deploy and manage the application.</a:t>
            </a:r>
            <a:endParaRPr sz="1600" dirty="0">
              <a:solidFill>
                <a:srgbClr val="000000"/>
              </a:solidFill>
              <a:latin typeface="Calibri"/>
              <a:ea typeface="Calibri"/>
              <a:cs typeface="Calibri"/>
              <a:sym typeface="Calibri"/>
            </a:endParaRPr>
          </a:p>
          <a:p>
            <a:pPr marL="0" lvl="0" indent="0" algn="l" rtl="0">
              <a:spcBef>
                <a:spcPts val="0"/>
              </a:spcBef>
              <a:spcAft>
                <a:spcPts val="0"/>
              </a:spcAft>
              <a:buNone/>
            </a:pPr>
            <a:endParaRPr sz="1600" dirty="0">
              <a:solidFill>
                <a:srgbClr val="000000"/>
              </a:solidFill>
              <a:latin typeface="Calibri"/>
              <a:ea typeface="Calibri"/>
              <a:cs typeface="Calibri"/>
              <a:sym typeface="Calibri"/>
            </a:endParaRPr>
          </a:p>
          <a:p>
            <a:pPr marL="457200" lvl="0" indent="-330200" algn="l" rtl="0">
              <a:spcBef>
                <a:spcPts val="0"/>
              </a:spcBef>
              <a:spcAft>
                <a:spcPts val="0"/>
              </a:spcAft>
              <a:buClr>
                <a:srgbClr val="000000"/>
              </a:buClr>
              <a:buSzPts val="1600"/>
              <a:buFont typeface="Calibri"/>
              <a:buChar char="●"/>
            </a:pPr>
            <a:r>
              <a:rPr lang="en" sz="1600" dirty="0">
                <a:solidFill>
                  <a:srgbClr val="000000"/>
                </a:solidFill>
                <a:latin typeface="Calibri"/>
                <a:ea typeface="Calibri"/>
                <a:cs typeface="Calibri"/>
                <a:sym typeface="Calibri"/>
              </a:rPr>
              <a:t>Use HTML, CSS, JavaScript for front-end and back-end development.</a:t>
            </a:r>
            <a:endParaRPr sz="1600" dirty="0">
              <a:solidFill>
                <a:srgbClr val="000000"/>
              </a:solidFill>
              <a:latin typeface="Calibri"/>
              <a:ea typeface="Calibri"/>
              <a:cs typeface="Calibri"/>
              <a:sym typeface="Calibri"/>
            </a:endParaRPr>
          </a:p>
          <a:p>
            <a:pPr marL="0" lvl="0" indent="0" algn="l" rtl="0">
              <a:spcBef>
                <a:spcPts val="0"/>
              </a:spcBef>
              <a:spcAft>
                <a:spcPts val="0"/>
              </a:spcAft>
              <a:buSzPts val="990"/>
              <a:buNone/>
            </a:pPr>
            <a:endParaRPr sz="1600" dirty="0">
              <a:solidFill>
                <a:srgbClr val="000000"/>
              </a:solidFill>
              <a:latin typeface="Calibri"/>
              <a:ea typeface="Calibri"/>
              <a:cs typeface="Calibri"/>
              <a:sym typeface="Calibri"/>
            </a:endParaRPr>
          </a:p>
          <a:p>
            <a:pPr marL="457200" lvl="0" indent="-330200" algn="l" rtl="0">
              <a:spcBef>
                <a:spcPts val="0"/>
              </a:spcBef>
              <a:spcAft>
                <a:spcPts val="0"/>
              </a:spcAft>
              <a:buClr>
                <a:srgbClr val="000000"/>
              </a:buClr>
              <a:buSzPts val="1600"/>
              <a:buFont typeface="Calibri"/>
              <a:buChar char="●"/>
            </a:pPr>
            <a:r>
              <a:rPr lang="en" sz="1600" dirty="0">
                <a:solidFill>
                  <a:srgbClr val="000000"/>
                </a:solidFill>
                <a:latin typeface="Calibri"/>
                <a:ea typeface="Calibri"/>
                <a:cs typeface="Calibri"/>
                <a:sym typeface="Calibri"/>
              </a:rPr>
              <a:t>Use AWS cloud services and intuitive user interface with a focus on user-centered design</a:t>
            </a:r>
            <a:endParaRPr sz="1600" dirty="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Technology stack:</a:t>
            </a:r>
            <a:endParaRPr sz="2400"/>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dirty="0"/>
              <a:t>Html</a:t>
            </a:r>
            <a:endParaRPr sz="1600" dirty="0"/>
          </a:p>
          <a:p>
            <a:pPr marL="457200" lvl="0" indent="-330200" algn="l" rtl="0">
              <a:spcBef>
                <a:spcPts val="0"/>
              </a:spcBef>
              <a:spcAft>
                <a:spcPts val="0"/>
              </a:spcAft>
              <a:buSzPts val="1600"/>
              <a:buChar char="●"/>
            </a:pPr>
            <a:r>
              <a:rPr lang="en" sz="1600" dirty="0"/>
              <a:t>CSS</a:t>
            </a:r>
            <a:endParaRPr sz="1600" dirty="0"/>
          </a:p>
          <a:p>
            <a:pPr marL="457200" lvl="0" indent="-330200" algn="l" rtl="0">
              <a:spcBef>
                <a:spcPts val="0"/>
              </a:spcBef>
              <a:spcAft>
                <a:spcPts val="0"/>
              </a:spcAft>
              <a:buSzPts val="1600"/>
              <a:buChar char="●"/>
            </a:pPr>
            <a:r>
              <a:rPr lang="en" sz="1600" dirty="0"/>
              <a:t>JavaScript</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References:</a:t>
            </a:r>
            <a:endParaRPr sz="1900"/>
          </a:p>
        </p:txBody>
      </p:sp>
      <p:sp>
        <p:nvSpPr>
          <p:cNvPr id="159" name="Google Shape;159;p18"/>
          <p:cNvSpPr txBox="1">
            <a:spLocks noGrp="1"/>
          </p:cNvSpPr>
          <p:nvPr>
            <p:ph type="body" idx="1"/>
          </p:nvPr>
        </p:nvSpPr>
        <p:spPr>
          <a:xfrm>
            <a:off x="430150" y="1418025"/>
            <a:ext cx="7505700" cy="2448000"/>
          </a:xfrm>
          <a:prstGeom prst="rect">
            <a:avLst/>
          </a:prstGeom>
        </p:spPr>
        <p:txBody>
          <a:bodyPr spcFirstLastPara="1" wrap="square" lIns="91425" tIns="91425" rIns="91425" bIns="91425" anchor="t" anchorCtr="0">
            <a:noAutofit/>
          </a:bodyPr>
          <a:lstStyle/>
          <a:p>
            <a:pPr indent="-330200">
              <a:buSzPts val="1600"/>
            </a:pPr>
            <a:r>
              <a:rPr lang="en-US" sz="1600" dirty="0"/>
              <a:t>https://www.officetimeline.com/make-gantt-chart/excel </a:t>
            </a:r>
          </a:p>
          <a:p>
            <a:pPr indent="-330200">
              <a:buSzPts val="1600"/>
            </a:pPr>
            <a:r>
              <a:rPr lang="en-US" sz="1600" dirty="0"/>
              <a:t>https://medium.com/@datamateuaecrescent/hospital-management-systemfeatures-objectives-62eeb13f4fc4 </a:t>
            </a:r>
          </a:p>
          <a:p>
            <a:pPr indent="-330200">
              <a:buSzPts val="1600"/>
            </a:pPr>
            <a:r>
              <a:rPr lang="en-US" sz="1600" dirty="0"/>
              <a:t>R.S Pressman, Software Engineering: A Practitioner’s Approach, Mc-Graw-Hill, Edition-7 (2010). </a:t>
            </a:r>
          </a:p>
          <a:p>
            <a:pPr marL="457200" lvl="0" indent="-330200" algn="l" rtl="0">
              <a:spcBef>
                <a:spcPts val="0"/>
              </a:spcBef>
              <a:spcAft>
                <a:spcPts val="0"/>
              </a:spcAft>
              <a:buSzPts val="1600"/>
              <a:buChar char="●"/>
            </a:pPr>
            <a:r>
              <a:rPr lang="en" sz="1600" dirty="0"/>
              <a:t>AWS. "Amazon Elastic Compute Cloud (EC2)." Accessed August 27, 2021. https://aws.amazon.com/ec2/.</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635450" y="209445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335</Words>
  <Application>Microsoft Office PowerPoint</Application>
  <PresentationFormat>On-screen Show (16:9)</PresentationFormat>
  <Paragraphs>32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Nunito</vt:lpstr>
      <vt:lpstr>Calibri</vt:lpstr>
      <vt:lpstr>Arial</vt:lpstr>
      <vt:lpstr>Times New Roman</vt:lpstr>
      <vt:lpstr>Shift</vt:lpstr>
      <vt:lpstr>Hospital Management System</vt:lpstr>
      <vt:lpstr>Problem Statement:</vt:lpstr>
      <vt:lpstr>Objectives:</vt:lpstr>
      <vt:lpstr> Scope     </vt:lpstr>
      <vt:lpstr>Technology stack: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Sagar Suresh</dc:creator>
  <cp:lastModifiedBy>Sagar Suresh</cp:lastModifiedBy>
  <cp:revision>2</cp:revision>
  <dcterms:modified xsi:type="dcterms:W3CDTF">2023-04-20T10:25:13Z</dcterms:modified>
</cp:coreProperties>
</file>