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Connecting Applications through APIs</a:t>
            </a:r>
          </a:p>
          <a:p/>
          <a:p>
            <a:r>
              <a:t>English + हिन्दी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</a:t>
            </a:r>
          </a:p>
          <a:p>
            <a:r>
              <a:t>API Integration is the process of connecting two or more applications using their Application Programming Interfaces (APIs) so they can exchange data and functionality.</a:t>
            </a:r>
          </a:p>
          <a:p/>
          <a:p>
            <a:r>
              <a:t>हिन्दी:</a:t>
            </a:r>
          </a:p>
          <a:p>
            <a:r>
              <a:t>API Integration वह प्रक्रिया है जिसमें दो या अधिक एप्लिकेशन अपने API के माध्यम से जुड़ते हैं ताकि वे डेटा और सुविधाएँ साझा कर सकें।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API Integration?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Enables systems to communicate</a:t>
            </a:r>
          </a:p>
          <a:p>
            <a:r>
              <a:t>• Reduces manual work &amp; errors</a:t>
            </a:r>
          </a:p>
          <a:p>
            <a:r>
              <a:t>• Reuses existing services (payment, maps, SMS, AI)</a:t>
            </a:r>
          </a:p>
          <a:p>
            <a:r>
              <a:t>• Improves scalability &amp; automation</a:t>
            </a:r>
          </a:p>
          <a:p>
            <a:r>
              <a:t>• Saves time &amp; cost</a:t>
            </a:r>
          </a:p>
          <a:p/>
          <a:p>
            <a:r>
              <a:t>हिन्दी:</a:t>
            </a:r>
          </a:p>
          <a:p>
            <a:r>
              <a:t>• सिस्टम को जोड़ता है</a:t>
            </a:r>
          </a:p>
          <a:p>
            <a:r>
              <a:t>• मैन्युअल काम कम करता है</a:t>
            </a:r>
          </a:p>
          <a:p>
            <a:r>
              <a:t>• सेवाओं का पुन: उपयोग</a:t>
            </a:r>
          </a:p>
          <a:p>
            <a:r>
              <a:t>• स्केलेबिलिटी और ऑटोमेशन बढ़ाता है</a:t>
            </a:r>
          </a:p>
          <a:p>
            <a:r>
              <a:t>• समय और लागत बचाता है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Endpoint – API URL (e.g., /weather)</a:t>
            </a:r>
          </a:p>
          <a:p>
            <a:r>
              <a:t>Request – Data you send (GET, POST, etc.)</a:t>
            </a:r>
          </a:p>
          <a:p>
            <a:r>
              <a:t>Response – Data returned (JSON/XML)</a:t>
            </a:r>
          </a:p>
          <a:p>
            <a:r>
              <a:t>Authentication – Keys/Tokens</a:t>
            </a:r>
          </a:p>
          <a:p/>
          <a:p>
            <a:r>
              <a:t>हिन्दी:</a:t>
            </a:r>
          </a:p>
          <a:p>
            <a:r>
              <a:t>Endpoint – API का URL</a:t>
            </a:r>
          </a:p>
          <a:p>
            <a:r>
              <a:t>Request – भेजा गया डेटा</a:t>
            </a:r>
          </a:p>
          <a:p>
            <a:r>
              <a:t>Response – लौटाया गया डेटा</a:t>
            </a:r>
          </a:p>
          <a:p>
            <a:r>
              <a:t>Authentication – Key/Token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Web &amp; Mobile Apps (Social login, payments)</a:t>
            </a:r>
          </a:p>
          <a:p>
            <a:r>
              <a:t>• E-commerce (shipping, catalog)</a:t>
            </a:r>
          </a:p>
          <a:p>
            <a:r>
              <a:t>• SaaS (CRM, Email tools)</a:t>
            </a:r>
          </a:p>
          <a:p>
            <a:r>
              <a:t>• IoT &amp; Smart Devices</a:t>
            </a:r>
          </a:p>
          <a:p>
            <a:r>
              <a:t>• AI / Analytics Apps</a:t>
            </a:r>
          </a:p>
          <a:p/>
          <a:p>
            <a:r>
              <a:t>हिन्दी:</a:t>
            </a:r>
          </a:p>
          <a:p>
            <a:r>
              <a:t>• वेब और मोबाइल ऐप्स</a:t>
            </a:r>
          </a:p>
          <a:p>
            <a:r>
              <a:t>• ई-कॉमर्स</a:t>
            </a:r>
          </a:p>
          <a:p>
            <a:r>
              <a:t>• SaaS</a:t>
            </a:r>
          </a:p>
          <a:p>
            <a:r>
              <a:t>• IoT</a:t>
            </a:r>
          </a:p>
          <a:p>
            <a:r>
              <a:t>• AI एप्लिकेशन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English:</a:t>
            </a:r>
          </a:p>
          <a:p>
            <a:r>
              <a:t>1. Identify service</a:t>
            </a:r>
          </a:p>
          <a:p>
            <a:r>
              <a:t>2. Read docs</a:t>
            </a:r>
          </a:p>
          <a:p>
            <a:r>
              <a:t>3. Get credentials</a:t>
            </a:r>
          </a:p>
          <a:p>
            <a:r>
              <a:t>4. Send request</a:t>
            </a:r>
          </a:p>
          <a:p>
            <a:r>
              <a:t>5. Parse response</a:t>
            </a:r>
          </a:p>
          <a:p>
            <a:r>
              <a:t>6. Handle errors</a:t>
            </a:r>
          </a:p>
          <a:p>
            <a:r>
              <a:t>7. Use data</a:t>
            </a:r>
          </a:p>
          <a:p/>
          <a:p>
            <a:r>
              <a:t>हिन्दी:</a:t>
            </a:r>
          </a:p>
          <a:p>
            <a:r>
              <a:t>1. सेवा पहचानें</a:t>
            </a:r>
          </a:p>
          <a:p>
            <a:r>
              <a:t>2. डॉक पढ़ें</a:t>
            </a:r>
          </a:p>
          <a:p>
            <a:r>
              <a:t>3. क्रेडेंशियल लें</a:t>
            </a:r>
          </a:p>
          <a:p>
            <a:r>
              <a:t>4. रिक्वेस्ट भेजें</a:t>
            </a:r>
          </a:p>
          <a:p>
            <a:r>
              <a:t>5. रिस्पॉन्स पढ़ें</a:t>
            </a:r>
          </a:p>
          <a:p>
            <a:r>
              <a:t>6. त्रुटियाँ संभालें</a:t>
            </a:r>
          </a:p>
          <a:p>
            <a:r>
              <a:t>7. डेटा उपयोग करें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React Frontend → Node.js Backend → External API</a:t>
            </a:r>
          </a:p>
          <a:p/>
          <a:p>
            <a:r>
              <a:t>Flow:</a:t>
            </a:r>
          </a:p>
          <a:p>
            <a:r>
              <a:t>User → React → Node → API → Back to React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Keep API keys safe (.env)</a:t>
            </a:r>
          </a:p>
          <a:p>
            <a:r>
              <a:t>• Use try/catch</a:t>
            </a:r>
          </a:p>
          <a:p>
            <a:r>
              <a:t>• Respect API rate limits</a:t>
            </a:r>
          </a:p>
          <a:p>
            <a:r>
              <a:t>• Cache static data</a:t>
            </a:r>
          </a:p>
          <a:p>
            <a:r>
              <a:t>• Log errors</a:t>
            </a:r>
          </a:p>
          <a:p/>
          <a:p>
            <a:r>
              <a:t>हिन्दी:</a:t>
            </a:r>
          </a:p>
          <a:p>
            <a:r>
              <a:t>• Keys सुरक्षित रखें</a:t>
            </a:r>
          </a:p>
          <a:p>
            <a:r>
              <a:t>• त्रुटि संभालें</a:t>
            </a:r>
          </a:p>
          <a:p>
            <a:r>
              <a:t>• Rate limit का ध्यान रखें</a:t>
            </a:r>
          </a:p>
          <a:p>
            <a:r>
              <a:t>• Cache उपयोग करें</a:t>
            </a:r>
          </a:p>
          <a:p>
            <a:r>
              <a:t>• Errors लॉग करें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API Integration = connecting apps/services through APIs for data &amp; functions.</a:t>
            </a:r>
          </a:p>
          <a:p/>
          <a:p>
            <a:r>
              <a:t>हिन्दी:</a:t>
            </a:r>
          </a:p>
          <a:p>
            <a:r>
              <a:t>API Integration = APIs के माध्यम से ऐप्स/सर्विसेज़ को जोड़ना।</a:t>
            </a:r>
          </a:p>
          <a:p/>
          <a:p>
            <a:r>
              <a:t>It makes apps fast, connected &amp; scalable.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