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5" r:id="rId9"/>
    <p:sldId id="269" r:id="rId10"/>
    <p:sldId id="282" r:id="rId11"/>
    <p:sldId id="262" r:id="rId12"/>
    <p:sldId id="274" r:id="rId13"/>
    <p:sldId id="278" r:id="rId14"/>
    <p:sldId id="276" r:id="rId15"/>
    <p:sldId id="277" r:id="rId16"/>
    <p:sldId id="264" r:id="rId17"/>
    <p:sldId id="266" r:id="rId18"/>
    <p:sldId id="267" r:id="rId19"/>
    <p:sldId id="279" r:id="rId20"/>
    <p:sldId id="280" r:id="rId21"/>
    <p:sldId id="271" r:id="rId22"/>
    <p:sldId id="2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sha Dhavale" initials="AD" lastIdx="1" clrIdx="0">
    <p:extLst>
      <p:ext uri="{19B8F6BF-5375-455C-9EA6-DF929625EA0E}">
        <p15:presenceInfo xmlns:p15="http://schemas.microsoft.com/office/powerpoint/2012/main" userId="e292b0084c0178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5" autoAdjust="0"/>
    <p:restoredTop sz="94102" autoAdjust="0"/>
  </p:normalViewPr>
  <p:slideViewPr>
    <p:cSldViewPr snapToGrid="0">
      <p:cViewPr varScale="1">
        <p:scale>
          <a:sx n="77" d="100"/>
          <a:sy n="77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AC89-B579-5B5B-5FDF-6EA3D26A8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786E7-2AB8-0698-AA87-DFAEC4728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7C837-25D8-0868-2B21-76A5E637D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40F4-872C-4473-9A7E-2863E6B88A50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53F0B-A0B9-87E8-FB10-C9EEDE449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7AC15-046D-A583-0667-AD8A2649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0C2A-3931-4C06-9A2E-F0F12BB31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604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6B15B-CD96-7AD9-01CB-9F1F90FE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7F7BB-112B-C0C1-3E6A-29BAEF947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803DD-150B-1963-B2F7-3528606A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40F4-872C-4473-9A7E-2863E6B88A50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FD164-566E-3A90-F201-D294F5B9A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5A3D9-8A39-89BF-A783-7C3DF70E5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0C2A-3931-4C06-9A2E-F0F12BB31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16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E702BC-FF70-D3D6-4D31-246DC04A0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07BA6-DB0A-CE96-1ECF-8F1200E29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554A5-F4D8-A531-7B69-40DCE6505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40F4-872C-4473-9A7E-2863E6B88A50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3935B-13B5-436B-7027-F2004F273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5D7E0-4F87-8BD2-EA16-477F0DDDA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0C2A-3931-4C06-9A2E-F0F12BB31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76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7EA43-4F68-2ECB-FE5F-72D16F2AC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E1FB3-D296-3162-1773-142D1DB78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682E3-A6A4-3BC2-0061-0D850B703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40F4-872C-4473-9A7E-2863E6B88A50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16FFC-9F5F-FA90-668C-B7F79FD79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0B334-9544-4547-0B11-08592E9E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0C2A-3931-4C06-9A2E-F0F12BB31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99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82B5B-60CD-1655-0AC4-B84C323AC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8DB82-FA07-AD83-44D8-A8E290F14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655AC-D888-C27E-1B4E-9025DC3A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40F4-872C-4473-9A7E-2863E6B88A50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8FE0A-2008-CBE2-B00E-1CCC59C8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78FA8-49C5-E10A-B5EA-34917EBE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0C2A-3931-4C06-9A2E-F0F12BB31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8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76A69-835C-9BC7-8CA3-2E076F3B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335F3-A73D-98E2-5E60-9E4D43D31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B7D41-99FA-4AB8-5503-E5BB53271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82ECE-B6DF-527B-1145-4F80DBEA6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40F4-872C-4473-9A7E-2863E6B88A50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D1BE9-3B84-2095-5E39-6C0094F5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47DC8-70ED-3853-5C0F-EE0E8E40E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0C2A-3931-4C06-9A2E-F0F12BB31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431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DB4E-4D86-A56C-65FF-0D150D396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2D85C-91F2-795F-5217-8E6272A05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A3504-0755-A45D-02C7-71B8E176F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E72E7-2A4A-1F7E-67CE-1197D2EB4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2CD63E-E29D-F298-59DA-9E20C857A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8911E7-549C-FD14-E9DB-CD804C54A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40F4-872C-4473-9A7E-2863E6B88A50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23EC29-E942-7336-A4C8-0A5D9946B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BFE437-F57E-ECD8-B846-E054C011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0C2A-3931-4C06-9A2E-F0F12BB31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22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9AA44-3029-C30A-F897-FD0BD121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966A9C-E282-5759-29D6-05B41A383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40F4-872C-4473-9A7E-2863E6B88A50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EFAA3-284E-ED7C-7754-5774BB055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F94DE0-E48E-A40F-4D7D-30F43D9A0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0C2A-3931-4C06-9A2E-F0F12BB31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88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FBF00-0BE2-2FBB-BFD4-6E8FB2A1D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40F4-872C-4473-9A7E-2863E6B88A50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902975-1138-5A28-FE9D-23FB2EE0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DF572-8EC8-BD49-C578-F848DA33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0C2A-3931-4C06-9A2E-F0F12BB31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25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079A-2B3C-C709-2A1F-9D4C5613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C63AF-548E-9B08-4577-6D67F9D16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E7FD8-3612-47D8-F532-BB7CB4653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AC5FD-55B3-6E4A-B4FB-E6EB69833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40F4-872C-4473-9A7E-2863E6B88A50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35CBE-C989-6D0A-5EC7-6D1951721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B2163-7D15-A4AE-8006-C1BD4A80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0C2A-3931-4C06-9A2E-F0F12BB31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6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D0F03-ACA8-AB60-6F3D-95185343E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4C0E77-39C9-D350-B22F-3EBE9B563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BED9D-9DE4-AE35-BABE-570C1C62A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789A4-72E2-D22A-71D9-2ADE0B88C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40F4-872C-4473-9A7E-2863E6B88A50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70F67-6761-4755-E9AA-1D970040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A890F-FE20-81BD-BA05-F7CA5D1E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10C2A-3931-4C06-9A2E-F0F12BB31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76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A5E1F6-C907-3259-A27A-414512351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D9D17-EAC7-18E1-53F2-EA677CC36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D6810-6FF5-DA49-4C50-39C47311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B40F4-872C-4473-9A7E-2863E6B88A50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26A00-0132-AEE0-1FB7-367EB1F02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3D406-0B73-53D4-1A89-7EFFCDAB9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10C2A-3931-4C06-9A2E-F0F12BB31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829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heesoo37/120-years-of-olympic-history-athletes-and-resul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2F9BF-84D8-A6E3-03F5-0CE525716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19156"/>
            <a:ext cx="9144000" cy="1895157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Olympic Data Analysis </a:t>
            </a:r>
            <a:b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Machine Learning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C2896-04B8-E1A0-C615-2AAAF97B6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2200" y="4606907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IN" sz="2800" b="1" dirty="0"/>
              <a:t>Dhavale Alisha Satish		243513</a:t>
            </a:r>
          </a:p>
          <a:p>
            <a:pPr algn="l"/>
            <a:r>
              <a:rPr lang="en-IN" sz="2800" b="1" dirty="0" err="1"/>
              <a:t>Sharvary</a:t>
            </a:r>
            <a:r>
              <a:rPr lang="en-IN" sz="2800" b="1" dirty="0"/>
              <a:t> </a:t>
            </a:r>
            <a:r>
              <a:rPr lang="en-IN" sz="2800" b="1" dirty="0" err="1"/>
              <a:t>Snehadeep</a:t>
            </a:r>
            <a:r>
              <a:rPr lang="en-IN" sz="2800" b="1" dirty="0"/>
              <a:t> </a:t>
            </a:r>
            <a:r>
              <a:rPr lang="en-IN" sz="2800" b="1" dirty="0" err="1"/>
              <a:t>Hedau</a:t>
            </a:r>
            <a:r>
              <a:rPr lang="en-IN" sz="2800" b="1" dirty="0"/>
              <a:t>	243548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D299F-6302-940C-BDD9-C7F084E4786C}"/>
              </a:ext>
            </a:extLst>
          </p:cNvPr>
          <p:cNvSpPr txBox="1"/>
          <p:nvPr/>
        </p:nvSpPr>
        <p:spPr>
          <a:xfrm>
            <a:off x="3047215" y="3727458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/>
              <a:t>Group No. - 1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0C310E-60C0-C8D2-7AA8-208D6AFF65A4}"/>
              </a:ext>
            </a:extLst>
          </p:cNvPr>
          <p:cNvSpPr txBox="1"/>
          <p:nvPr/>
        </p:nvSpPr>
        <p:spPr>
          <a:xfrm>
            <a:off x="1074657" y="702316"/>
            <a:ext cx="99358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/>
            <a:r>
              <a:rPr lang="en-US" sz="2400" b="1" i="0" dirty="0">
                <a:effectLst/>
                <a:highlight>
                  <a:srgbClr val="FFFFFF"/>
                </a:highlight>
                <a:latin typeface="-apple-system"/>
              </a:rPr>
              <a:t>Institute for Advanced Computing and Software Development (IACSD), Pune</a:t>
            </a:r>
          </a:p>
        </p:txBody>
      </p:sp>
    </p:spTree>
    <p:extLst>
      <p:ext uri="{BB962C8B-B14F-4D97-AF65-F5344CB8AC3E}">
        <p14:creationId xmlns:p14="http://schemas.microsoft.com/office/powerpoint/2010/main" val="1143123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89093-8AAC-1DED-72BD-C11CDAF01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Athlete Gender Ratio </a:t>
            </a:r>
            <a:endParaRPr lang="en-IN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67F48B-BD02-BFD6-2BFA-16F250666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9918" y="1999675"/>
            <a:ext cx="6152163" cy="4280783"/>
          </a:xfrm>
        </p:spPr>
      </p:pic>
    </p:spTree>
    <p:extLst>
      <p:ext uri="{BB962C8B-B14F-4D97-AF65-F5344CB8AC3E}">
        <p14:creationId xmlns:p14="http://schemas.microsoft.com/office/powerpoint/2010/main" val="1009955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C0A4F-3DE1-0C78-CF88-D48288A5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Medal Distribution by Country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B4B7D2-C089-D896-7918-3ED6F73A2F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4689" y="1084689"/>
            <a:ext cx="762862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>
                <a:latin typeface="Arial" panose="020B0604020202020204" pitchFamily="34" charset="0"/>
              </a:rPr>
              <a:t> Insights into which countries perform best historically.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5E2695-EAE9-1F02-1FAA-10B413652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026" y="2063751"/>
            <a:ext cx="7873998" cy="442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92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B3E92-B4F8-5107-A0FC-06AFFD91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Most Successful Athlete in Swimming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B44ED6-84FD-B48B-DAEA-BBBEDF6AF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521" r="6877"/>
          <a:stretch/>
        </p:blipFill>
        <p:spPr>
          <a:xfrm>
            <a:off x="3575956" y="1447858"/>
            <a:ext cx="5078187" cy="4735570"/>
          </a:xfrm>
        </p:spPr>
      </p:pic>
    </p:spTree>
    <p:extLst>
      <p:ext uri="{BB962C8B-B14F-4D97-AF65-F5344CB8AC3E}">
        <p14:creationId xmlns:p14="http://schemas.microsoft.com/office/powerpoint/2010/main" val="4082668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BF835-A0BA-5FBF-5436-B56B1AB18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Medal distribution by age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826813-8441-C5EC-21AC-831633CF3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74" y="1690687"/>
            <a:ext cx="12240674" cy="5036683"/>
          </a:xfrm>
        </p:spPr>
      </p:pic>
    </p:spTree>
    <p:extLst>
      <p:ext uri="{BB962C8B-B14F-4D97-AF65-F5344CB8AC3E}">
        <p14:creationId xmlns:p14="http://schemas.microsoft.com/office/powerpoint/2010/main" val="4160509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D884-6E1B-BE1D-192F-07E8DE2BD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182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Age Distribution of Athletes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7575D7-7483-D1DC-720A-5868672F8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20017"/>
            <a:ext cx="10888436" cy="5099140"/>
          </a:xfrm>
        </p:spPr>
      </p:pic>
    </p:spTree>
    <p:extLst>
      <p:ext uri="{BB962C8B-B14F-4D97-AF65-F5344CB8AC3E}">
        <p14:creationId xmlns:p14="http://schemas.microsoft.com/office/powerpoint/2010/main" val="2157756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682E0-1219-DE0B-B779-40C8B45F1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9021" y="150246"/>
            <a:ext cx="10433957" cy="1240971"/>
          </a:xfrm>
        </p:spPr>
        <p:txBody>
          <a:bodyPr>
            <a:normAutofit/>
          </a:bodyPr>
          <a:lstStyle/>
          <a:p>
            <a:r>
              <a:rPr lang="en-US" sz="4400" b="1" dirty="0"/>
              <a:t>Medal won by India over Years</a:t>
            </a:r>
            <a:endParaRPr lang="en-IN" sz="4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761EE-D2EF-423D-42D5-EB99BF992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1714500"/>
            <a:ext cx="91821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51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C0A4F-3DE1-0C78-CF88-D48288A5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Correlation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B4B7D2-C089-D896-7918-3ED6F73A2F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6114" y="1969830"/>
            <a:ext cx="1134156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>
                <a:latin typeface="Arial" panose="020B0604020202020204" pitchFamily="34" charset="0"/>
              </a:rPr>
              <a:t> Insights from the correlations </a:t>
            </a:r>
            <a:r>
              <a:rPr lang="en-US" sz="2000" dirty="0">
                <a:latin typeface="Arial" panose="020B0604020202020204" pitchFamily="34" charset="0"/>
              </a:rPr>
              <a:t>(e.g., age vs. performance, event type vs. medals).</a:t>
            </a:r>
            <a:endParaRPr 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>
                <a:latin typeface="Arial" panose="020B0604020202020204" pitchFamily="34" charset="0"/>
              </a:rPr>
              <a:t> Heatmap or correlation matrix showing relationships between different variables.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978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C0A4F-3DE1-0C78-CF88-D48288A5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Modeling Approach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B4B7D2-C089-D896-7918-3ED6F73A2F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3118" y="1395984"/>
            <a:ext cx="790793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>
                <a:latin typeface="Arial" panose="020B0604020202020204" pitchFamily="34" charset="0"/>
              </a:rPr>
              <a:t> Selection of machine learning models: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4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dirty="0">
                <a:latin typeface="Arial" panose="020B0604020202020204" pitchFamily="34" charset="0"/>
              </a:rPr>
              <a:t> Logistic Regression for medal prediction,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dirty="0">
                <a:latin typeface="Arial" panose="020B0604020202020204" pitchFamily="34" charset="0"/>
              </a:rPr>
              <a:t>Random Forest for country performance prediction, </a:t>
            </a:r>
            <a:r>
              <a:rPr lang="en-US" sz="2400" dirty="0" err="1">
                <a:latin typeface="Arial" panose="020B0604020202020204" pitchFamily="34" charset="0"/>
              </a:rPr>
              <a:t>etc</a:t>
            </a:r>
            <a:endParaRPr lang="en-US" sz="24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dirty="0">
                <a:latin typeface="Arial" panose="020B0604020202020204" pitchFamily="34" charset="0"/>
              </a:rPr>
              <a:t> Naïve bayes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dirty="0">
                <a:latin typeface="Arial" panose="020B0604020202020204" pitchFamily="34" charset="0"/>
              </a:rPr>
              <a:t>K Nearest Neighbors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dirty="0">
                <a:latin typeface="Arial" panose="020B0604020202020204" pitchFamily="34" charset="0"/>
              </a:rPr>
              <a:t>SVM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dirty="0" err="1">
                <a:latin typeface="Arial" panose="020B0604020202020204" pitchFamily="34" charset="0"/>
              </a:rPr>
              <a:t>XGBoost</a:t>
            </a:r>
            <a:endParaRPr lang="en-US" sz="24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dirty="0" err="1">
                <a:latin typeface="Arial" panose="020B0604020202020204" pitchFamily="34" charset="0"/>
              </a:rPr>
              <a:t>CatBoost</a:t>
            </a:r>
            <a:endParaRPr lang="en-US" sz="24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sz="24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dirty="0">
                <a:latin typeface="Arial" panose="020B0604020202020204" pitchFamily="34" charset="0"/>
              </a:rPr>
              <a:t>Best performing Model :</a:t>
            </a:r>
            <a:r>
              <a:rPr lang="en-US" sz="2400" dirty="0" err="1">
                <a:latin typeface="Arial" panose="020B0604020202020204" pitchFamily="34" charset="0"/>
              </a:rPr>
              <a:t>Catboost</a:t>
            </a:r>
            <a:endParaRPr 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918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C0A4F-3DE1-0C78-CF88-D48288A5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Evaluation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B4B7D2-C089-D896-7918-3ED6F73A2F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4214" y="1918514"/>
            <a:ext cx="778956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2400" dirty="0">
                <a:latin typeface="Arial" panose="020B0604020202020204" pitchFamily="34" charset="0"/>
              </a:rPr>
              <a:t>Model performance metrics: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N" sz="2400" dirty="0">
                <a:latin typeface="Arial" panose="020B0604020202020204" pitchFamily="34" charset="0"/>
              </a:rPr>
              <a:t>   Accuracy, Precision, Recall, F1-score, ROC-AUC,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>
                <a:latin typeface="Arial" panose="020B0604020202020204" pitchFamily="34" charset="0"/>
              </a:rPr>
              <a:t> Comparison of different models and their results.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642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CEA6C-C556-B851-7C29-4004D3D93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series Forecasting</a:t>
            </a:r>
            <a:endParaRPr lang="en-IN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9ECEB-B7C5-90FA-A73A-5C44FABDC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565"/>
            <a:ext cx="10515600" cy="4636398"/>
          </a:xfrm>
        </p:spPr>
        <p:txBody>
          <a:bodyPr/>
          <a:lstStyle/>
          <a:p>
            <a:endParaRPr lang="en-US" dirty="0"/>
          </a:p>
          <a:p>
            <a:r>
              <a:rPr lang="en-US" sz="2400" dirty="0"/>
              <a:t>ARIMA (</a:t>
            </a:r>
            <a:r>
              <a:rPr lang="en-US" sz="2400" dirty="0" err="1"/>
              <a:t>AutoRegressive</a:t>
            </a:r>
            <a:r>
              <a:rPr lang="en-US" sz="2400" dirty="0"/>
              <a:t> Integrated Moving Average) is a widely used statistical model for time series forecasting.</a:t>
            </a:r>
          </a:p>
          <a:p>
            <a:r>
              <a:rPr lang="en-US" sz="2400" dirty="0"/>
              <a:t> It combines three components: </a:t>
            </a:r>
          </a:p>
          <a:p>
            <a:r>
              <a:rPr lang="en-US" sz="2400" b="1" dirty="0"/>
              <a:t>AR</a:t>
            </a:r>
            <a:r>
              <a:rPr lang="en-US" sz="2400" dirty="0"/>
              <a:t> (</a:t>
            </a:r>
            <a:r>
              <a:rPr lang="en-US" sz="2400" dirty="0" err="1"/>
              <a:t>AutoRegressive</a:t>
            </a:r>
            <a:r>
              <a:rPr lang="en-US" sz="2400" dirty="0"/>
              <a:t>) for using past values, </a:t>
            </a:r>
          </a:p>
          <a:p>
            <a:r>
              <a:rPr lang="en-US" sz="2400" b="1" dirty="0"/>
              <a:t>I</a:t>
            </a:r>
            <a:r>
              <a:rPr lang="en-US" sz="2400" dirty="0"/>
              <a:t> (Integrated) for differencing to make the series stationary, and </a:t>
            </a:r>
          </a:p>
          <a:p>
            <a:r>
              <a:rPr lang="en-US" sz="2400" b="1" dirty="0"/>
              <a:t>MA</a:t>
            </a:r>
            <a:r>
              <a:rPr lang="en-US" sz="2400" dirty="0"/>
              <a:t> (Moving Average) for modeling the error term as a linear combination of past errors. </a:t>
            </a:r>
          </a:p>
          <a:p>
            <a:r>
              <a:rPr lang="en-US" sz="2400" dirty="0"/>
              <a:t>ARIMA is effective for forecasting data with trends or seasonality after differencing.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742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C0A4F-3DE1-0C78-CF88-D48288A5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B4B7D2-C089-D896-7918-3ED6F73A2F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4214" y="1733848"/>
            <a:ext cx="1070357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Analyze Olympic athlete data to uncover key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Predict medal wins and performance scores using machine learning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 actionable insights for future events. </a:t>
            </a:r>
          </a:p>
        </p:txBody>
      </p:sp>
    </p:spTree>
    <p:extLst>
      <p:ext uri="{BB962C8B-B14F-4D97-AF65-F5344CB8AC3E}">
        <p14:creationId xmlns:p14="http://schemas.microsoft.com/office/powerpoint/2010/main" val="3585024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7D2B18-D238-D4AE-7159-4DC783D3A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2666" y="390795"/>
            <a:ext cx="8026667" cy="5798695"/>
          </a:xfrm>
        </p:spPr>
      </p:pic>
    </p:spTree>
    <p:extLst>
      <p:ext uri="{BB962C8B-B14F-4D97-AF65-F5344CB8AC3E}">
        <p14:creationId xmlns:p14="http://schemas.microsoft.com/office/powerpoint/2010/main" val="3182741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C0A4F-3DE1-0C78-CF88-D48288A5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Work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B4B7D2-C089-D896-7918-3ED6F73A2F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4214" y="1814649"/>
            <a:ext cx="1100653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>
                <a:latin typeface="Arial" panose="020B0604020202020204" pitchFamily="34" charset="0"/>
              </a:rPr>
              <a:t> Incorporate real-time Olympic data from the 2024 games for ongoing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2400" dirty="0">
                <a:latin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</a:rPr>
              <a:t>Explore advanced modeling techniques, like deep learning.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IN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>
                <a:latin typeface="Arial" panose="020B0604020202020204" pitchFamily="34" charset="0"/>
              </a:rPr>
              <a:t> Potential extensions such as predicting future Olympic outcomes 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400" dirty="0">
                <a:latin typeface="Arial" panose="020B0604020202020204" pitchFamily="34" charset="0"/>
              </a:rPr>
              <a:t>  analyzing specific sports in-depth.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956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C0A4F-3DE1-0C78-CF88-D48288A50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1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61455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C0A4F-3DE1-0C78-CF88-D48288A5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B4B7D2-C089-D896-7918-3ED6F73A2F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4214" y="1558809"/>
            <a:ext cx="10264605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</a:rPr>
              <a:t>Source: Kaggle's Olympic history dataset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800" dirty="0">
                <a:latin typeface="Arial" panose="020B0604020202020204" pitchFamily="34" charset="0"/>
              </a:rPr>
              <a:t>   </a:t>
            </a:r>
            <a:r>
              <a:rPr lang="en-US" sz="1800" dirty="0">
                <a:latin typeface="Arial" panose="020B0604020202020204" pitchFamily="34" charset="0"/>
                <a:hlinkClick r:id="rId2"/>
              </a:rPr>
              <a:t>https://www.kaggle.com/datasets/heesoo37/120-years-of-olympic-history-athletes-and-results</a:t>
            </a:r>
            <a:endParaRPr 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</a:rPr>
              <a:t>Number of records : 271116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>
                <a:latin typeface="Arial" panose="020B0604020202020204" pitchFamily="34" charset="0"/>
              </a:rPr>
              <a:t> No. of features : 15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>
                <a:latin typeface="Arial" panose="020B0604020202020204" pitchFamily="34" charset="0"/>
              </a:rPr>
              <a:t> Time span covered : from Athens 1896 to Rio 2016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2400" dirty="0">
                <a:latin typeface="Arial" panose="020B0604020202020204" pitchFamily="34" charset="0"/>
              </a:rPr>
              <a:t>Key features: ID, Name, Sex, Age, Height, Weight, Team, NOC, Games,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N" sz="2400" dirty="0">
                <a:latin typeface="Arial" panose="020B0604020202020204" pitchFamily="34" charset="0"/>
              </a:rPr>
              <a:t>                         Year, Season, City, Sport, Event, Medal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4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C0A4F-3DE1-0C78-CF88-D48288A5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Exploration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B4B7D2-C089-D896-7918-3ED6F73A2F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4214" y="2103180"/>
            <a:ext cx="1018259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>
                <a:latin typeface="Arial" panose="020B0604020202020204" pitchFamily="34" charset="0"/>
              </a:rPr>
              <a:t> Overview of the raw data: types of variables, missing values, duplicates.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2400" dirty="0">
                <a:latin typeface="Arial" panose="020B0604020202020204" pitchFamily="34" charset="0"/>
              </a:rPr>
              <a:t> Initial observations and patterns.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605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C0A4F-3DE1-0C78-CF88-D48288A5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Cleaning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B4B7D2-C089-D896-7918-3ED6F73A2F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4214" y="1918514"/>
            <a:ext cx="838723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>
                <a:latin typeface="Arial" panose="020B0604020202020204" pitchFamily="34" charset="0"/>
              </a:rPr>
              <a:t> Steps taken to clean the dataset: handling missing values,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400" dirty="0">
                <a:latin typeface="Arial" panose="020B0604020202020204" pitchFamily="34" charset="0"/>
              </a:rPr>
              <a:t>  correcting inconsistencies, and removing duplicates.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>
                <a:latin typeface="Arial" panose="020B0604020202020204" pitchFamily="34" charset="0"/>
              </a:rPr>
              <a:t> Summary of the cleaned dataset.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405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C0A4F-3DE1-0C78-CF88-D48288A5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Exploratory Data Analysis (EDA)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B4B7D2-C089-D896-7918-3ED6F73A2F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4214" y="2103180"/>
            <a:ext cx="778155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>
                <a:latin typeface="Arial" panose="020B0604020202020204" pitchFamily="34" charset="0"/>
              </a:rPr>
              <a:t> Distribution of athletes by country, gender, and events.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>
                <a:latin typeface="Arial" panose="020B0604020202020204" pitchFamily="34" charset="0"/>
              </a:rPr>
              <a:t> Time series analysis of medal counts over the years.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393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F632-1122-EAA7-D49C-A5E47C83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Distribution of Participated Countries over years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F950A3-07FD-4AFE-E3F8-ECAC7096A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215"/>
          <a:stretch/>
        </p:blipFill>
        <p:spPr>
          <a:xfrm>
            <a:off x="380472" y="1929227"/>
            <a:ext cx="11359153" cy="4563648"/>
          </a:xfrm>
        </p:spPr>
      </p:pic>
    </p:spTree>
    <p:extLst>
      <p:ext uri="{BB962C8B-B14F-4D97-AF65-F5344CB8AC3E}">
        <p14:creationId xmlns:p14="http://schemas.microsoft.com/office/powerpoint/2010/main" val="1363312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682E0-1219-DE0B-B779-40C8B45F1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9021" y="150246"/>
            <a:ext cx="10433957" cy="1240971"/>
          </a:xfrm>
        </p:spPr>
        <p:txBody>
          <a:bodyPr>
            <a:normAutofit/>
          </a:bodyPr>
          <a:lstStyle/>
          <a:p>
            <a:r>
              <a:rPr lang="en-US" sz="4400" b="1" dirty="0"/>
              <a:t>Medal won by India  over Years</a:t>
            </a:r>
            <a:endParaRPr lang="en-IN" sz="4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761EE-D2EF-423D-42D5-EB99BF992B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0" t="15163" r="7120" b="8402"/>
          <a:stretch/>
        </p:blipFill>
        <p:spPr>
          <a:xfrm>
            <a:off x="180443" y="1709531"/>
            <a:ext cx="11132535" cy="433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33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C0A4F-3DE1-0C78-CF88-D48288A5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Visualization of 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B4B7D2-C089-D896-7918-3ED6F73A2F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4214" y="1918514"/>
            <a:ext cx="798891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>
                <a:latin typeface="Arial" panose="020B0604020202020204" pitchFamily="34" charset="0"/>
              </a:rPr>
              <a:t> Visual representations of key findings </a:t>
            </a:r>
            <a:r>
              <a:rPr lang="en-US" sz="2000" dirty="0">
                <a:latin typeface="Arial" panose="020B0604020202020204" pitchFamily="34" charset="0"/>
              </a:rPr>
              <a:t>(e.g., charts, graphs).</a:t>
            </a:r>
            <a:endParaRPr 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>
                <a:latin typeface="Arial" panose="020B0604020202020204" pitchFamily="34" charset="0"/>
              </a:rPr>
              <a:t> Highlight important patterns and trends.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478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523</Words>
  <Application>Microsoft Office PowerPoint</Application>
  <PresentationFormat>Widescreen</PresentationFormat>
  <Paragraphs>95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-apple-system</vt:lpstr>
      <vt:lpstr>Arial</vt:lpstr>
      <vt:lpstr>Calibri</vt:lpstr>
      <vt:lpstr>Calibri Light</vt:lpstr>
      <vt:lpstr>Wingdings</vt:lpstr>
      <vt:lpstr>Office Theme</vt:lpstr>
      <vt:lpstr>Olympic Data Analysis  using Machine Learning</vt:lpstr>
      <vt:lpstr>Objectives</vt:lpstr>
      <vt:lpstr>Dataset Overview</vt:lpstr>
      <vt:lpstr>Data Exploration</vt:lpstr>
      <vt:lpstr>Data Cleaning</vt:lpstr>
      <vt:lpstr>Exploratory Data Analysis (EDA)</vt:lpstr>
      <vt:lpstr>Distribution of Participated Countries over years</vt:lpstr>
      <vt:lpstr>Medal won by India  over Years</vt:lpstr>
      <vt:lpstr>Visualization of Insights</vt:lpstr>
      <vt:lpstr>Athlete Gender Ratio </vt:lpstr>
      <vt:lpstr>Medal Distribution by Country</vt:lpstr>
      <vt:lpstr>Most Successful Athlete in Swimming</vt:lpstr>
      <vt:lpstr>Medal distribution by age</vt:lpstr>
      <vt:lpstr>Age Distribution of Athletes</vt:lpstr>
      <vt:lpstr>Medal won by India over Years</vt:lpstr>
      <vt:lpstr>Correlation Analysis</vt:lpstr>
      <vt:lpstr>Modeling Approach</vt:lpstr>
      <vt:lpstr>Model Evaluation</vt:lpstr>
      <vt:lpstr>Time series Forecasting</vt:lpstr>
      <vt:lpstr>PowerPoint Presentation</vt:lpstr>
      <vt:lpstr>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Alisha Dhavale</dc:creator>
  <cp:lastModifiedBy>sharvaryhedau@gmail.com</cp:lastModifiedBy>
  <cp:revision>10</cp:revision>
  <dcterms:created xsi:type="dcterms:W3CDTF">2024-08-10T02:14:37Z</dcterms:created>
  <dcterms:modified xsi:type="dcterms:W3CDTF">2024-08-16T18:34:43Z</dcterms:modified>
</cp:coreProperties>
</file>