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912068-0550-4CE9-B77B-91638D2101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LBs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A363B3-D12B-41F6-A7B7-6FBDD7A1E7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5/8/2019 11:41:06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4025D70-C47D-4D03-8DE3-45422909C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575"/>
            <a:ext cx="12192000" cy="47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B4B5941-9723-4309-9CA3-3739700BB6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99" y="0"/>
            <a:ext cx="7215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0C0FE91-FB15-4A17-BDD2-82DC313D2F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65" y="0"/>
            <a:ext cx="703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0D630CA-C71B-4BA4-BB84-0CCB696185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99" y="0"/>
            <a:ext cx="7215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